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6"/>
  </p:sldMasterIdLst>
  <p:notesMasterIdLst>
    <p:notesMasterId r:id="rId37"/>
  </p:notesMasterIdLst>
  <p:sldIdLst>
    <p:sldId id="256" r:id="rId17"/>
    <p:sldId id="257" r:id="rId18"/>
    <p:sldId id="260" r:id="rId19"/>
    <p:sldId id="293" r:id="rId20"/>
    <p:sldId id="265" r:id="rId21"/>
    <p:sldId id="286" r:id="rId22"/>
    <p:sldId id="269" r:id="rId23"/>
    <p:sldId id="258" r:id="rId24"/>
    <p:sldId id="259" r:id="rId25"/>
    <p:sldId id="261" r:id="rId26"/>
    <p:sldId id="287" r:id="rId27"/>
    <p:sldId id="288" r:id="rId28"/>
    <p:sldId id="289" r:id="rId29"/>
    <p:sldId id="290" r:id="rId30"/>
    <p:sldId id="272" r:id="rId31"/>
    <p:sldId id="274" r:id="rId32"/>
    <p:sldId id="275" r:id="rId33"/>
    <p:sldId id="292" r:id="rId34"/>
    <p:sldId id="291" r:id="rId35"/>
    <p:sldId id="283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07" autoAdjust="0"/>
  </p:normalViewPr>
  <p:slideViewPr>
    <p:cSldViewPr snapToGrid="0">
      <p:cViewPr varScale="1">
        <p:scale>
          <a:sx n="65" d="100"/>
          <a:sy n="65" d="100"/>
        </p:scale>
        <p:origin x="10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viewProps" Target="viewProps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customXml" Target="../customXml/item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 ОС на мобильном рынке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Лист1!$A$2:$A$6</c:f>
              <c:strCache>
                <c:ptCount val="5"/>
                <c:pt idx="0">
                  <c:v>Android</c:v>
                </c:pt>
                <c:pt idx="1">
                  <c:v>Apple iOS</c:v>
                </c:pt>
                <c:pt idx="2">
                  <c:v>Microsoft</c:v>
                </c:pt>
                <c:pt idx="3">
                  <c:v>Blackberry</c:v>
                </c:pt>
                <c:pt idx="4">
                  <c:v>Другие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84.6</c:v>
                </c:pt>
                <c:pt idx="1">
                  <c:v>11.9</c:v>
                </c:pt>
                <c:pt idx="2">
                  <c:v>2.7</c:v>
                </c:pt>
                <c:pt idx="3">
                  <c:v>0.6</c:v>
                </c:pt>
                <c:pt idx="4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27E88F-1AB5-4DF5-AC82-7D70DC1896DB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F0CCA6BA-6B3B-4761-B461-297DABF4E1C0}">
      <dgm:prSet phldrT="[Текст]"/>
      <dgm:spPr/>
      <dgm:t>
        <a:bodyPr/>
        <a:lstStyle/>
        <a:p>
          <a:r>
            <a:rPr lang="ru-RU" dirty="0" smtClean="0"/>
            <a:t>Новостная вкладка</a:t>
          </a:r>
          <a:endParaRPr lang="ru-RU" dirty="0"/>
        </a:p>
      </dgm:t>
    </dgm:pt>
    <dgm:pt modelId="{F394BE4E-F5CA-4201-8427-1BF8129CDE50}" type="parTrans" cxnId="{DB5DF381-0FC0-4061-A602-975F1000D190}">
      <dgm:prSet/>
      <dgm:spPr/>
      <dgm:t>
        <a:bodyPr/>
        <a:lstStyle/>
        <a:p>
          <a:endParaRPr lang="ru-RU"/>
        </a:p>
      </dgm:t>
    </dgm:pt>
    <dgm:pt modelId="{99898AEC-C188-40D5-8C65-B85F67531103}" type="sibTrans" cxnId="{DB5DF381-0FC0-4061-A602-975F1000D190}">
      <dgm:prSet/>
      <dgm:spPr/>
      <dgm:t>
        <a:bodyPr/>
        <a:lstStyle/>
        <a:p>
          <a:endParaRPr lang="ru-RU"/>
        </a:p>
      </dgm:t>
    </dgm:pt>
    <dgm:pt modelId="{AB80213B-DC43-40B5-9600-06148BF5F9A9}">
      <dgm:prSet phldrT="[Текст]"/>
      <dgm:spPr/>
      <dgm:t>
        <a:bodyPr/>
        <a:lstStyle/>
        <a:p>
          <a:r>
            <a:rPr lang="ru-RU" dirty="0" smtClean="0"/>
            <a:t>Фильтрация новостей по категориям;</a:t>
          </a:r>
          <a:endParaRPr lang="ru-RU" dirty="0"/>
        </a:p>
      </dgm:t>
    </dgm:pt>
    <dgm:pt modelId="{E615F336-EFBA-4E7C-99A6-D0C9FF21AC17}" type="parTrans" cxnId="{D419913D-03C7-4951-9728-5D1E80D0CD1F}">
      <dgm:prSet/>
      <dgm:spPr/>
      <dgm:t>
        <a:bodyPr/>
        <a:lstStyle/>
        <a:p>
          <a:endParaRPr lang="ru-RU"/>
        </a:p>
      </dgm:t>
    </dgm:pt>
    <dgm:pt modelId="{8F5CD712-49C0-4DC1-B38C-AE1A1D6C22EB}" type="sibTrans" cxnId="{D419913D-03C7-4951-9728-5D1E80D0CD1F}">
      <dgm:prSet/>
      <dgm:spPr/>
      <dgm:t>
        <a:bodyPr/>
        <a:lstStyle/>
        <a:p>
          <a:endParaRPr lang="ru-RU"/>
        </a:p>
      </dgm:t>
    </dgm:pt>
    <dgm:pt modelId="{A3B27406-2C74-41A3-881E-0FEFED29BF3B}">
      <dgm:prSet phldrT="[Текст]"/>
      <dgm:spPr/>
      <dgm:t>
        <a:bodyPr/>
        <a:lstStyle/>
        <a:p>
          <a:r>
            <a:rPr lang="ru-RU" dirty="0" smtClean="0"/>
            <a:t>Быстрое создание новостей для классных руководителей и глав родительского комитета;</a:t>
          </a:r>
          <a:endParaRPr lang="ru-RU" dirty="0"/>
        </a:p>
      </dgm:t>
    </dgm:pt>
    <dgm:pt modelId="{AAB6516E-2901-4E59-B7D7-0EC62B4A3E3D}" type="parTrans" cxnId="{29153CA4-541A-47B1-BF75-B3B4CA83ADA1}">
      <dgm:prSet/>
      <dgm:spPr/>
      <dgm:t>
        <a:bodyPr/>
        <a:lstStyle/>
        <a:p>
          <a:endParaRPr lang="ru-RU"/>
        </a:p>
      </dgm:t>
    </dgm:pt>
    <dgm:pt modelId="{1C667BAB-BB51-448C-BD41-EE02AB6BE544}" type="sibTrans" cxnId="{29153CA4-541A-47B1-BF75-B3B4CA83ADA1}">
      <dgm:prSet/>
      <dgm:spPr/>
      <dgm:t>
        <a:bodyPr/>
        <a:lstStyle/>
        <a:p>
          <a:endParaRPr lang="ru-RU"/>
        </a:p>
      </dgm:t>
    </dgm:pt>
    <dgm:pt modelId="{18274E1D-6116-4720-A4BF-FE072E41544A}">
      <dgm:prSet phldrT="[Текст]"/>
      <dgm:spPr/>
      <dgm:t>
        <a:bodyPr/>
        <a:lstStyle/>
        <a:p>
          <a:r>
            <a:rPr lang="ru-RU" dirty="0" smtClean="0"/>
            <a:t>Контактная </a:t>
          </a:r>
          <a:r>
            <a:rPr lang="en-US" dirty="0" smtClean="0"/>
            <a:t>(</a:t>
          </a:r>
          <a:r>
            <a:rPr lang="ru-RU" dirty="0" smtClean="0"/>
            <a:t>книжка</a:t>
          </a:r>
          <a:r>
            <a:rPr lang="en-US" dirty="0" smtClean="0"/>
            <a:t>) </a:t>
          </a:r>
          <a:r>
            <a:rPr lang="ru-RU" dirty="0" smtClean="0"/>
            <a:t>вкладка</a:t>
          </a:r>
          <a:endParaRPr lang="ru-RU" dirty="0"/>
        </a:p>
      </dgm:t>
    </dgm:pt>
    <dgm:pt modelId="{25460E48-22F0-40CD-9823-B58579D6A91B}" type="parTrans" cxnId="{FD57D596-8218-4CC5-BE1C-BC8B1AA3700D}">
      <dgm:prSet/>
      <dgm:spPr/>
      <dgm:t>
        <a:bodyPr/>
        <a:lstStyle/>
        <a:p>
          <a:endParaRPr lang="ru-RU"/>
        </a:p>
      </dgm:t>
    </dgm:pt>
    <dgm:pt modelId="{98DB7045-E1B4-4FE8-93FF-C19C35749436}" type="sibTrans" cxnId="{FD57D596-8218-4CC5-BE1C-BC8B1AA3700D}">
      <dgm:prSet/>
      <dgm:spPr/>
      <dgm:t>
        <a:bodyPr/>
        <a:lstStyle/>
        <a:p>
          <a:endParaRPr lang="ru-RU"/>
        </a:p>
      </dgm:t>
    </dgm:pt>
    <dgm:pt modelId="{8723F8A3-0DB9-4ED1-A26F-F1AE655510D7}">
      <dgm:prSet phldrT="[Текст]"/>
      <dgm:spPr/>
      <dgm:t>
        <a:bodyPr/>
        <a:lstStyle/>
        <a:p>
          <a:r>
            <a:rPr lang="ru-RU" dirty="0" smtClean="0"/>
            <a:t>Быстрое создание контактов (членов класса)</a:t>
          </a:r>
          <a:endParaRPr lang="ru-RU" dirty="0"/>
        </a:p>
      </dgm:t>
    </dgm:pt>
    <dgm:pt modelId="{289CECAA-B380-4C07-9BA7-B4D868C66EBF}" type="parTrans" cxnId="{7C59BE4F-51F1-4F7A-BE98-DA655A95EE93}">
      <dgm:prSet/>
      <dgm:spPr/>
      <dgm:t>
        <a:bodyPr/>
        <a:lstStyle/>
        <a:p>
          <a:endParaRPr lang="ru-RU"/>
        </a:p>
      </dgm:t>
    </dgm:pt>
    <dgm:pt modelId="{ED04032F-AA68-46EA-935E-A244548F2732}" type="sibTrans" cxnId="{7C59BE4F-51F1-4F7A-BE98-DA655A95EE93}">
      <dgm:prSet/>
      <dgm:spPr/>
      <dgm:t>
        <a:bodyPr/>
        <a:lstStyle/>
        <a:p>
          <a:endParaRPr lang="ru-RU"/>
        </a:p>
      </dgm:t>
    </dgm:pt>
    <dgm:pt modelId="{D03A99F0-465E-40E9-92A1-64B6B13FBCC9}">
      <dgm:prSet phldrT="[Текст]"/>
      <dgm:spPr/>
      <dgm:t>
        <a:bodyPr/>
        <a:lstStyle/>
        <a:p>
          <a:r>
            <a:rPr lang="ru-RU" dirty="0" smtClean="0"/>
            <a:t>Быстрое управление контактами</a:t>
          </a:r>
          <a:endParaRPr lang="ru-RU" dirty="0"/>
        </a:p>
      </dgm:t>
    </dgm:pt>
    <dgm:pt modelId="{75763790-4E8C-46FD-8CA2-38455FEC9131}" type="parTrans" cxnId="{F93A0405-1500-4AE4-B7A1-F2E55F7A4882}">
      <dgm:prSet/>
      <dgm:spPr/>
      <dgm:t>
        <a:bodyPr/>
        <a:lstStyle/>
        <a:p>
          <a:endParaRPr lang="ru-RU"/>
        </a:p>
      </dgm:t>
    </dgm:pt>
    <dgm:pt modelId="{D3CE94DC-B11F-4A2C-B7D9-4C79480D8DBE}" type="sibTrans" cxnId="{F93A0405-1500-4AE4-B7A1-F2E55F7A4882}">
      <dgm:prSet/>
      <dgm:spPr/>
      <dgm:t>
        <a:bodyPr/>
        <a:lstStyle/>
        <a:p>
          <a:endParaRPr lang="ru-RU"/>
        </a:p>
      </dgm:t>
    </dgm:pt>
    <dgm:pt modelId="{E7902283-A72D-40E9-8DAC-5DE108A6BDB3}">
      <dgm:prSet phldrT="[Текст]"/>
      <dgm:spPr/>
      <dgm:t>
        <a:bodyPr/>
        <a:lstStyle/>
        <a:p>
          <a:r>
            <a:rPr lang="ru-RU" dirty="0" smtClean="0"/>
            <a:t>Быстрая навигация, дозвон и отправка писем, используя вложенные контактные данные</a:t>
          </a:r>
          <a:endParaRPr lang="ru-RU" dirty="0"/>
        </a:p>
      </dgm:t>
    </dgm:pt>
    <dgm:pt modelId="{933FA634-B93B-4A49-9F62-0F73FCEBC208}" type="parTrans" cxnId="{5A4EE35A-BD17-4B60-8A78-48093DD58F1C}">
      <dgm:prSet/>
      <dgm:spPr/>
      <dgm:t>
        <a:bodyPr/>
        <a:lstStyle/>
        <a:p>
          <a:endParaRPr lang="ru-RU"/>
        </a:p>
      </dgm:t>
    </dgm:pt>
    <dgm:pt modelId="{F4F9072B-C419-4C48-B953-E71BA2A2566E}" type="sibTrans" cxnId="{5A4EE35A-BD17-4B60-8A78-48093DD58F1C}">
      <dgm:prSet/>
      <dgm:spPr/>
      <dgm:t>
        <a:bodyPr/>
        <a:lstStyle/>
        <a:p>
          <a:endParaRPr lang="ru-RU"/>
        </a:p>
      </dgm:t>
    </dgm:pt>
    <dgm:pt modelId="{EAE261AC-21F2-4A09-8BCD-709C6CD01EB8}">
      <dgm:prSet phldrT="[Текст]"/>
      <dgm:spPr/>
      <dgm:t>
        <a:bodyPr/>
        <a:lstStyle/>
        <a:p>
          <a:r>
            <a:rPr lang="ru-RU" dirty="0" smtClean="0"/>
            <a:t>Быстрая навигация, дозвон, отправка смс, отправка почты, поиск адреса на карте для выбранных контактов</a:t>
          </a:r>
          <a:endParaRPr lang="ru-RU" dirty="0"/>
        </a:p>
      </dgm:t>
    </dgm:pt>
    <dgm:pt modelId="{58C02845-0097-4D25-A342-F5BF9A7EF301}" type="parTrans" cxnId="{6986762B-6C7E-4069-BFA7-B2764D4BB64A}">
      <dgm:prSet/>
      <dgm:spPr/>
      <dgm:t>
        <a:bodyPr/>
        <a:lstStyle/>
        <a:p>
          <a:endParaRPr lang="ru-RU"/>
        </a:p>
      </dgm:t>
    </dgm:pt>
    <dgm:pt modelId="{B44CDCAE-B894-4706-AD25-ABF04EEB0477}" type="sibTrans" cxnId="{6986762B-6C7E-4069-BFA7-B2764D4BB64A}">
      <dgm:prSet/>
      <dgm:spPr/>
      <dgm:t>
        <a:bodyPr/>
        <a:lstStyle/>
        <a:p>
          <a:endParaRPr lang="ru-RU"/>
        </a:p>
      </dgm:t>
    </dgm:pt>
    <dgm:pt modelId="{ACF3AFFA-DFFD-4FE6-9FB2-5FAEDA5FB5DB}" type="pres">
      <dgm:prSet presAssocID="{A627E88F-1AB5-4DF5-AC82-7D70DC1896D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CE45F0F-FECF-4679-A38B-F7D7B0D54338}" type="pres">
      <dgm:prSet presAssocID="{F0CCA6BA-6B3B-4761-B461-297DABF4E1C0}" presName="comp" presStyleCnt="0"/>
      <dgm:spPr/>
    </dgm:pt>
    <dgm:pt modelId="{1B39C63B-2329-4ED6-A7F2-309484DFB5E9}" type="pres">
      <dgm:prSet presAssocID="{F0CCA6BA-6B3B-4761-B461-297DABF4E1C0}" presName="box" presStyleLbl="node1" presStyleIdx="0" presStyleCnt="2" custLinFactNeighborX="178"/>
      <dgm:spPr/>
      <dgm:t>
        <a:bodyPr/>
        <a:lstStyle/>
        <a:p>
          <a:endParaRPr lang="ru-RU"/>
        </a:p>
      </dgm:t>
    </dgm:pt>
    <dgm:pt modelId="{42561047-3D99-40F0-B8B0-E73309CB5690}" type="pres">
      <dgm:prSet presAssocID="{F0CCA6BA-6B3B-4761-B461-297DABF4E1C0}" presName="img" presStyleLbl="fgImgPlace1" presStyleIdx="0" presStyleCnt="2" custScaleX="58625" custScaleY="69189" custLinFactNeighborX="-2043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ru-RU"/>
        </a:p>
      </dgm:t>
    </dgm:pt>
    <dgm:pt modelId="{42199D2E-35F2-47C1-B872-6CFED25A6861}" type="pres">
      <dgm:prSet presAssocID="{F0CCA6BA-6B3B-4761-B461-297DABF4E1C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0EDE89F-8D14-46B4-ACDF-EE6DB5092B3E}" type="pres">
      <dgm:prSet presAssocID="{99898AEC-C188-40D5-8C65-B85F67531103}" presName="spacer" presStyleCnt="0"/>
      <dgm:spPr/>
    </dgm:pt>
    <dgm:pt modelId="{00FA55CC-4CB6-4875-9A80-A1CD396B7C15}" type="pres">
      <dgm:prSet presAssocID="{18274E1D-6116-4720-A4BF-FE072E41544A}" presName="comp" presStyleCnt="0"/>
      <dgm:spPr/>
    </dgm:pt>
    <dgm:pt modelId="{D9A5F2FC-88E2-4C6F-AD5A-CE5226955E9D}" type="pres">
      <dgm:prSet presAssocID="{18274E1D-6116-4720-A4BF-FE072E41544A}" presName="box" presStyleLbl="node1" presStyleIdx="1" presStyleCnt="2"/>
      <dgm:spPr/>
      <dgm:t>
        <a:bodyPr/>
        <a:lstStyle/>
        <a:p>
          <a:endParaRPr lang="ru-RU"/>
        </a:p>
      </dgm:t>
    </dgm:pt>
    <dgm:pt modelId="{FE0F1A82-8CF3-4C4F-B663-EBE1ADBA4EC9}" type="pres">
      <dgm:prSet presAssocID="{18274E1D-6116-4720-A4BF-FE072E41544A}" presName="img" presStyleLbl="fgImgPlace1" presStyleIdx="1" presStyleCnt="2" custScaleX="58625" custScaleY="69189" custLinFactNeighborX="-19864" custLinFactNeighborY="102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ru-RU"/>
        </a:p>
      </dgm:t>
    </dgm:pt>
    <dgm:pt modelId="{3B848A92-7E0D-4946-9CDF-1C09FF7F85C5}" type="pres">
      <dgm:prSet presAssocID="{18274E1D-6116-4720-A4BF-FE072E41544A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93A0405-1500-4AE4-B7A1-F2E55F7A4882}" srcId="{18274E1D-6116-4720-A4BF-FE072E41544A}" destId="{D03A99F0-465E-40E9-92A1-64B6B13FBCC9}" srcOrd="1" destOrd="0" parTransId="{75763790-4E8C-46FD-8CA2-38455FEC9131}" sibTransId="{D3CE94DC-B11F-4A2C-B7D9-4C79480D8DBE}"/>
    <dgm:cxn modelId="{95B9133D-A381-4A51-B23A-F9B55D23116D}" type="presOf" srcId="{D03A99F0-465E-40E9-92A1-64B6B13FBCC9}" destId="{3B848A92-7E0D-4946-9CDF-1C09FF7F85C5}" srcOrd="1" destOrd="2" presId="urn:microsoft.com/office/officeart/2005/8/layout/vList4"/>
    <dgm:cxn modelId="{5A4EE35A-BD17-4B60-8A78-48093DD58F1C}" srcId="{F0CCA6BA-6B3B-4761-B461-297DABF4E1C0}" destId="{E7902283-A72D-40E9-8DAC-5DE108A6BDB3}" srcOrd="2" destOrd="0" parTransId="{933FA634-B93B-4A49-9F62-0F73FCEBC208}" sibTransId="{F4F9072B-C419-4C48-B953-E71BA2A2566E}"/>
    <dgm:cxn modelId="{6278ACDE-21D4-496E-A618-F47B5B04D39E}" type="presOf" srcId="{D03A99F0-465E-40E9-92A1-64B6B13FBCC9}" destId="{D9A5F2FC-88E2-4C6F-AD5A-CE5226955E9D}" srcOrd="0" destOrd="2" presId="urn:microsoft.com/office/officeart/2005/8/layout/vList4"/>
    <dgm:cxn modelId="{551EA4F8-27C8-4872-9FAD-E26F7A4FF6C2}" type="presOf" srcId="{A3B27406-2C74-41A3-881E-0FEFED29BF3B}" destId="{42199D2E-35F2-47C1-B872-6CFED25A6861}" srcOrd="1" destOrd="2" presId="urn:microsoft.com/office/officeart/2005/8/layout/vList4"/>
    <dgm:cxn modelId="{F9EB5820-4EFD-4B27-B7E3-245A517FC3C9}" type="presOf" srcId="{A3B27406-2C74-41A3-881E-0FEFED29BF3B}" destId="{1B39C63B-2329-4ED6-A7F2-309484DFB5E9}" srcOrd="0" destOrd="2" presId="urn:microsoft.com/office/officeart/2005/8/layout/vList4"/>
    <dgm:cxn modelId="{40810666-2AF8-4BED-8C92-B14E6BBC781B}" type="presOf" srcId="{E7902283-A72D-40E9-8DAC-5DE108A6BDB3}" destId="{1B39C63B-2329-4ED6-A7F2-309484DFB5E9}" srcOrd="0" destOrd="3" presId="urn:microsoft.com/office/officeart/2005/8/layout/vList4"/>
    <dgm:cxn modelId="{7C59BE4F-51F1-4F7A-BE98-DA655A95EE93}" srcId="{18274E1D-6116-4720-A4BF-FE072E41544A}" destId="{8723F8A3-0DB9-4ED1-A26F-F1AE655510D7}" srcOrd="0" destOrd="0" parTransId="{289CECAA-B380-4C07-9BA7-B4D868C66EBF}" sibTransId="{ED04032F-AA68-46EA-935E-A244548F2732}"/>
    <dgm:cxn modelId="{38BBB7A4-7F27-431E-A33D-296DD5691320}" type="presOf" srcId="{F0CCA6BA-6B3B-4761-B461-297DABF4E1C0}" destId="{42199D2E-35F2-47C1-B872-6CFED25A6861}" srcOrd="1" destOrd="0" presId="urn:microsoft.com/office/officeart/2005/8/layout/vList4"/>
    <dgm:cxn modelId="{AC40AD3D-DEF2-44F3-BA1F-EA068341A23D}" type="presOf" srcId="{AB80213B-DC43-40B5-9600-06148BF5F9A9}" destId="{1B39C63B-2329-4ED6-A7F2-309484DFB5E9}" srcOrd="0" destOrd="1" presId="urn:microsoft.com/office/officeart/2005/8/layout/vList4"/>
    <dgm:cxn modelId="{3244D0D6-3963-4A00-8CEA-E5E0E2B8EB37}" type="presOf" srcId="{AB80213B-DC43-40B5-9600-06148BF5F9A9}" destId="{42199D2E-35F2-47C1-B872-6CFED25A6861}" srcOrd="1" destOrd="1" presId="urn:microsoft.com/office/officeart/2005/8/layout/vList4"/>
    <dgm:cxn modelId="{29153CA4-541A-47B1-BF75-B3B4CA83ADA1}" srcId="{F0CCA6BA-6B3B-4761-B461-297DABF4E1C0}" destId="{A3B27406-2C74-41A3-881E-0FEFED29BF3B}" srcOrd="1" destOrd="0" parTransId="{AAB6516E-2901-4E59-B7D7-0EC62B4A3E3D}" sibTransId="{1C667BAB-BB51-448C-BD41-EE02AB6BE544}"/>
    <dgm:cxn modelId="{36152E70-C6F0-4333-A348-F1BA7612401D}" type="presOf" srcId="{EAE261AC-21F2-4A09-8BCD-709C6CD01EB8}" destId="{D9A5F2FC-88E2-4C6F-AD5A-CE5226955E9D}" srcOrd="0" destOrd="3" presId="urn:microsoft.com/office/officeart/2005/8/layout/vList4"/>
    <dgm:cxn modelId="{F601F43C-E48B-442A-84B1-17BE01D59FF2}" type="presOf" srcId="{F0CCA6BA-6B3B-4761-B461-297DABF4E1C0}" destId="{1B39C63B-2329-4ED6-A7F2-309484DFB5E9}" srcOrd="0" destOrd="0" presId="urn:microsoft.com/office/officeart/2005/8/layout/vList4"/>
    <dgm:cxn modelId="{6986762B-6C7E-4069-BFA7-B2764D4BB64A}" srcId="{18274E1D-6116-4720-A4BF-FE072E41544A}" destId="{EAE261AC-21F2-4A09-8BCD-709C6CD01EB8}" srcOrd="2" destOrd="0" parTransId="{58C02845-0097-4D25-A342-F5BF9A7EF301}" sibTransId="{B44CDCAE-B894-4706-AD25-ABF04EEB0477}"/>
    <dgm:cxn modelId="{DEF88902-D5BF-43C5-B5B5-357A395F6230}" type="presOf" srcId="{E7902283-A72D-40E9-8DAC-5DE108A6BDB3}" destId="{42199D2E-35F2-47C1-B872-6CFED25A6861}" srcOrd="1" destOrd="3" presId="urn:microsoft.com/office/officeart/2005/8/layout/vList4"/>
    <dgm:cxn modelId="{D419913D-03C7-4951-9728-5D1E80D0CD1F}" srcId="{F0CCA6BA-6B3B-4761-B461-297DABF4E1C0}" destId="{AB80213B-DC43-40B5-9600-06148BF5F9A9}" srcOrd="0" destOrd="0" parTransId="{E615F336-EFBA-4E7C-99A6-D0C9FF21AC17}" sibTransId="{8F5CD712-49C0-4DC1-B38C-AE1A1D6C22EB}"/>
    <dgm:cxn modelId="{DB5DF381-0FC0-4061-A602-975F1000D190}" srcId="{A627E88F-1AB5-4DF5-AC82-7D70DC1896DB}" destId="{F0CCA6BA-6B3B-4761-B461-297DABF4E1C0}" srcOrd="0" destOrd="0" parTransId="{F394BE4E-F5CA-4201-8427-1BF8129CDE50}" sibTransId="{99898AEC-C188-40D5-8C65-B85F67531103}"/>
    <dgm:cxn modelId="{FD57D596-8218-4CC5-BE1C-BC8B1AA3700D}" srcId="{A627E88F-1AB5-4DF5-AC82-7D70DC1896DB}" destId="{18274E1D-6116-4720-A4BF-FE072E41544A}" srcOrd="1" destOrd="0" parTransId="{25460E48-22F0-40CD-9823-B58579D6A91B}" sibTransId="{98DB7045-E1B4-4FE8-93FF-C19C35749436}"/>
    <dgm:cxn modelId="{718B0F3C-D356-473B-BD00-68CDD0D0A63D}" type="presOf" srcId="{A627E88F-1AB5-4DF5-AC82-7D70DC1896DB}" destId="{ACF3AFFA-DFFD-4FE6-9FB2-5FAEDA5FB5DB}" srcOrd="0" destOrd="0" presId="urn:microsoft.com/office/officeart/2005/8/layout/vList4"/>
    <dgm:cxn modelId="{19995EEB-47F3-45C3-BB6D-B4C28D316F77}" type="presOf" srcId="{8723F8A3-0DB9-4ED1-A26F-F1AE655510D7}" destId="{3B848A92-7E0D-4946-9CDF-1C09FF7F85C5}" srcOrd="1" destOrd="1" presId="urn:microsoft.com/office/officeart/2005/8/layout/vList4"/>
    <dgm:cxn modelId="{C071BCC7-91BB-4C4D-A874-A8D9E9D88E4C}" type="presOf" srcId="{18274E1D-6116-4720-A4BF-FE072E41544A}" destId="{D9A5F2FC-88E2-4C6F-AD5A-CE5226955E9D}" srcOrd="0" destOrd="0" presId="urn:microsoft.com/office/officeart/2005/8/layout/vList4"/>
    <dgm:cxn modelId="{A7BBCBD0-4F91-4272-89F5-36BF0A14FB08}" type="presOf" srcId="{8723F8A3-0DB9-4ED1-A26F-F1AE655510D7}" destId="{D9A5F2FC-88E2-4C6F-AD5A-CE5226955E9D}" srcOrd="0" destOrd="1" presId="urn:microsoft.com/office/officeart/2005/8/layout/vList4"/>
    <dgm:cxn modelId="{9ECFB2E2-8EC2-4013-9247-51EA6AE1B138}" type="presOf" srcId="{EAE261AC-21F2-4A09-8BCD-709C6CD01EB8}" destId="{3B848A92-7E0D-4946-9CDF-1C09FF7F85C5}" srcOrd="1" destOrd="3" presId="urn:microsoft.com/office/officeart/2005/8/layout/vList4"/>
    <dgm:cxn modelId="{93215CC2-48A0-4A77-8320-7975389DD4DA}" type="presOf" srcId="{18274E1D-6116-4720-A4BF-FE072E41544A}" destId="{3B848A92-7E0D-4946-9CDF-1C09FF7F85C5}" srcOrd="1" destOrd="0" presId="urn:microsoft.com/office/officeart/2005/8/layout/vList4"/>
    <dgm:cxn modelId="{2FB0EF9A-D7BD-435E-9EFD-5AF77757C7D9}" type="presParOf" srcId="{ACF3AFFA-DFFD-4FE6-9FB2-5FAEDA5FB5DB}" destId="{0CE45F0F-FECF-4679-A38B-F7D7B0D54338}" srcOrd="0" destOrd="0" presId="urn:microsoft.com/office/officeart/2005/8/layout/vList4"/>
    <dgm:cxn modelId="{7CF7F91D-2511-4346-97A7-43B935A43B90}" type="presParOf" srcId="{0CE45F0F-FECF-4679-A38B-F7D7B0D54338}" destId="{1B39C63B-2329-4ED6-A7F2-309484DFB5E9}" srcOrd="0" destOrd="0" presId="urn:microsoft.com/office/officeart/2005/8/layout/vList4"/>
    <dgm:cxn modelId="{D5B3A4CA-5B6A-4E92-A533-FD9B7CADD3C6}" type="presParOf" srcId="{0CE45F0F-FECF-4679-A38B-F7D7B0D54338}" destId="{42561047-3D99-40F0-B8B0-E73309CB5690}" srcOrd="1" destOrd="0" presId="urn:microsoft.com/office/officeart/2005/8/layout/vList4"/>
    <dgm:cxn modelId="{C409510F-93D0-4EE4-99AE-8BAD90A3E67A}" type="presParOf" srcId="{0CE45F0F-FECF-4679-A38B-F7D7B0D54338}" destId="{42199D2E-35F2-47C1-B872-6CFED25A6861}" srcOrd="2" destOrd="0" presId="urn:microsoft.com/office/officeart/2005/8/layout/vList4"/>
    <dgm:cxn modelId="{41AB8940-CF61-4DA9-A185-D273AE2FDE73}" type="presParOf" srcId="{ACF3AFFA-DFFD-4FE6-9FB2-5FAEDA5FB5DB}" destId="{D0EDE89F-8D14-46B4-ACDF-EE6DB5092B3E}" srcOrd="1" destOrd="0" presId="urn:microsoft.com/office/officeart/2005/8/layout/vList4"/>
    <dgm:cxn modelId="{33A207B3-CAEE-481E-8246-68DD250DC93E}" type="presParOf" srcId="{ACF3AFFA-DFFD-4FE6-9FB2-5FAEDA5FB5DB}" destId="{00FA55CC-4CB6-4875-9A80-A1CD396B7C15}" srcOrd="2" destOrd="0" presId="urn:microsoft.com/office/officeart/2005/8/layout/vList4"/>
    <dgm:cxn modelId="{760EC47F-E5D8-4556-8395-AB53A304EF66}" type="presParOf" srcId="{00FA55CC-4CB6-4875-9A80-A1CD396B7C15}" destId="{D9A5F2FC-88E2-4C6F-AD5A-CE5226955E9D}" srcOrd="0" destOrd="0" presId="urn:microsoft.com/office/officeart/2005/8/layout/vList4"/>
    <dgm:cxn modelId="{B3813DAA-2265-4CDB-9215-0A6763CDD7B6}" type="presParOf" srcId="{00FA55CC-4CB6-4875-9A80-A1CD396B7C15}" destId="{FE0F1A82-8CF3-4C4F-B663-EBE1ADBA4EC9}" srcOrd="1" destOrd="0" presId="urn:microsoft.com/office/officeart/2005/8/layout/vList4"/>
    <dgm:cxn modelId="{0A54E5B1-DA2D-40FD-B7A1-D715467FF376}" type="presParOf" srcId="{00FA55CC-4CB6-4875-9A80-A1CD396B7C15}" destId="{3B848A92-7E0D-4946-9CDF-1C09FF7F85C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27E88F-1AB5-4DF5-AC82-7D70DC1896DB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F0CCA6BA-6B3B-4761-B461-297DABF4E1C0}">
      <dgm:prSet phldrT="[Текст]"/>
      <dgm:spPr/>
      <dgm:t>
        <a:bodyPr/>
        <a:lstStyle/>
        <a:p>
          <a:r>
            <a:rPr lang="ru-RU" dirty="0" smtClean="0"/>
            <a:t>Новостная страница</a:t>
          </a:r>
          <a:endParaRPr lang="ru-RU" dirty="0"/>
        </a:p>
      </dgm:t>
    </dgm:pt>
    <dgm:pt modelId="{F394BE4E-F5CA-4201-8427-1BF8129CDE50}" type="parTrans" cxnId="{DB5DF381-0FC0-4061-A602-975F1000D190}">
      <dgm:prSet/>
      <dgm:spPr/>
      <dgm:t>
        <a:bodyPr/>
        <a:lstStyle/>
        <a:p>
          <a:endParaRPr lang="ru-RU"/>
        </a:p>
      </dgm:t>
    </dgm:pt>
    <dgm:pt modelId="{99898AEC-C188-40D5-8C65-B85F67531103}" type="sibTrans" cxnId="{DB5DF381-0FC0-4061-A602-975F1000D190}">
      <dgm:prSet/>
      <dgm:spPr/>
      <dgm:t>
        <a:bodyPr/>
        <a:lstStyle/>
        <a:p>
          <a:endParaRPr lang="ru-RU"/>
        </a:p>
      </dgm:t>
    </dgm:pt>
    <dgm:pt modelId="{AB80213B-DC43-40B5-9600-06148BF5F9A9}">
      <dgm:prSet phldrT="[Текст]"/>
      <dgm:spPr/>
      <dgm:t>
        <a:bodyPr/>
        <a:lstStyle/>
        <a:p>
          <a:r>
            <a:rPr lang="ru-RU" dirty="0" smtClean="0"/>
            <a:t>Изменение или удаление новостей;</a:t>
          </a:r>
          <a:endParaRPr lang="ru-RU" dirty="0"/>
        </a:p>
      </dgm:t>
    </dgm:pt>
    <dgm:pt modelId="{E615F336-EFBA-4E7C-99A6-D0C9FF21AC17}" type="parTrans" cxnId="{D419913D-03C7-4951-9728-5D1E80D0CD1F}">
      <dgm:prSet/>
      <dgm:spPr/>
      <dgm:t>
        <a:bodyPr/>
        <a:lstStyle/>
        <a:p>
          <a:endParaRPr lang="ru-RU"/>
        </a:p>
      </dgm:t>
    </dgm:pt>
    <dgm:pt modelId="{8F5CD712-49C0-4DC1-B38C-AE1A1D6C22EB}" type="sibTrans" cxnId="{D419913D-03C7-4951-9728-5D1E80D0CD1F}">
      <dgm:prSet/>
      <dgm:spPr/>
      <dgm:t>
        <a:bodyPr/>
        <a:lstStyle/>
        <a:p>
          <a:endParaRPr lang="ru-RU"/>
        </a:p>
      </dgm:t>
    </dgm:pt>
    <dgm:pt modelId="{18274E1D-6116-4720-A4BF-FE072E41544A}">
      <dgm:prSet phldrT="[Текст]"/>
      <dgm:spPr/>
      <dgm:t>
        <a:bodyPr/>
        <a:lstStyle/>
        <a:p>
          <a:r>
            <a:rPr lang="ru-RU" dirty="0" smtClean="0"/>
            <a:t>Пользовательское</a:t>
          </a:r>
          <a:endParaRPr lang="ru-RU" dirty="0"/>
        </a:p>
      </dgm:t>
    </dgm:pt>
    <dgm:pt modelId="{25460E48-22F0-40CD-9823-B58579D6A91B}" type="parTrans" cxnId="{FD57D596-8218-4CC5-BE1C-BC8B1AA3700D}">
      <dgm:prSet/>
      <dgm:spPr/>
      <dgm:t>
        <a:bodyPr/>
        <a:lstStyle/>
        <a:p>
          <a:endParaRPr lang="ru-RU"/>
        </a:p>
      </dgm:t>
    </dgm:pt>
    <dgm:pt modelId="{98DB7045-E1B4-4FE8-93FF-C19C35749436}" type="sibTrans" cxnId="{FD57D596-8218-4CC5-BE1C-BC8B1AA3700D}">
      <dgm:prSet/>
      <dgm:spPr/>
      <dgm:t>
        <a:bodyPr/>
        <a:lstStyle/>
        <a:p>
          <a:endParaRPr lang="ru-RU"/>
        </a:p>
      </dgm:t>
    </dgm:pt>
    <dgm:pt modelId="{8723F8A3-0DB9-4ED1-A26F-F1AE655510D7}">
      <dgm:prSet phldrT="[Текст]"/>
      <dgm:spPr/>
      <dgm:t>
        <a:bodyPr/>
        <a:lstStyle/>
        <a:p>
          <a:r>
            <a:rPr lang="ru-RU" dirty="0" smtClean="0"/>
            <a:t>Регистрация новых пользователей;</a:t>
          </a:r>
          <a:endParaRPr lang="ru-RU" dirty="0"/>
        </a:p>
      </dgm:t>
    </dgm:pt>
    <dgm:pt modelId="{289CECAA-B380-4C07-9BA7-B4D868C66EBF}" type="parTrans" cxnId="{7C59BE4F-51F1-4F7A-BE98-DA655A95EE93}">
      <dgm:prSet/>
      <dgm:spPr/>
      <dgm:t>
        <a:bodyPr/>
        <a:lstStyle/>
        <a:p>
          <a:endParaRPr lang="ru-RU"/>
        </a:p>
      </dgm:t>
    </dgm:pt>
    <dgm:pt modelId="{ED04032F-AA68-46EA-935E-A244548F2732}" type="sibTrans" cxnId="{7C59BE4F-51F1-4F7A-BE98-DA655A95EE93}">
      <dgm:prSet/>
      <dgm:spPr/>
      <dgm:t>
        <a:bodyPr/>
        <a:lstStyle/>
        <a:p>
          <a:endParaRPr lang="ru-RU"/>
        </a:p>
      </dgm:t>
    </dgm:pt>
    <dgm:pt modelId="{D03A99F0-465E-40E9-92A1-64B6B13FBCC9}">
      <dgm:prSet phldrT="[Текст]"/>
      <dgm:spPr/>
      <dgm:t>
        <a:bodyPr/>
        <a:lstStyle/>
        <a:p>
          <a:r>
            <a:rPr lang="ru-RU" dirty="0" smtClean="0"/>
            <a:t>Авторизация пользователей;</a:t>
          </a:r>
          <a:endParaRPr lang="ru-RU" dirty="0"/>
        </a:p>
      </dgm:t>
    </dgm:pt>
    <dgm:pt modelId="{75763790-4E8C-46FD-8CA2-38455FEC9131}" type="parTrans" cxnId="{F93A0405-1500-4AE4-B7A1-F2E55F7A4882}">
      <dgm:prSet/>
      <dgm:spPr/>
      <dgm:t>
        <a:bodyPr/>
        <a:lstStyle/>
        <a:p>
          <a:endParaRPr lang="ru-RU"/>
        </a:p>
      </dgm:t>
    </dgm:pt>
    <dgm:pt modelId="{D3CE94DC-B11F-4A2C-B7D9-4C79480D8DBE}" type="sibTrans" cxnId="{F93A0405-1500-4AE4-B7A1-F2E55F7A4882}">
      <dgm:prSet/>
      <dgm:spPr/>
      <dgm:t>
        <a:bodyPr/>
        <a:lstStyle/>
        <a:p>
          <a:endParaRPr lang="ru-RU"/>
        </a:p>
      </dgm:t>
    </dgm:pt>
    <dgm:pt modelId="{EAE261AC-21F2-4A09-8BCD-709C6CD01EB8}">
      <dgm:prSet phldrT="[Текст]"/>
      <dgm:spPr/>
      <dgm:t>
        <a:bodyPr/>
        <a:lstStyle/>
        <a:p>
          <a:r>
            <a:rPr lang="ru-RU" dirty="0" smtClean="0"/>
            <a:t>Запоминание авторизованных пользователей;</a:t>
          </a:r>
          <a:endParaRPr lang="ru-RU" dirty="0"/>
        </a:p>
      </dgm:t>
    </dgm:pt>
    <dgm:pt modelId="{58C02845-0097-4D25-A342-F5BF9A7EF301}" type="parTrans" cxnId="{6986762B-6C7E-4069-BFA7-B2764D4BB64A}">
      <dgm:prSet/>
      <dgm:spPr/>
      <dgm:t>
        <a:bodyPr/>
        <a:lstStyle/>
        <a:p>
          <a:endParaRPr lang="ru-RU"/>
        </a:p>
      </dgm:t>
    </dgm:pt>
    <dgm:pt modelId="{B44CDCAE-B894-4706-AD25-ABF04EEB0477}" type="sibTrans" cxnId="{6986762B-6C7E-4069-BFA7-B2764D4BB64A}">
      <dgm:prSet/>
      <dgm:spPr/>
      <dgm:t>
        <a:bodyPr/>
        <a:lstStyle/>
        <a:p>
          <a:endParaRPr lang="ru-RU"/>
        </a:p>
      </dgm:t>
    </dgm:pt>
    <dgm:pt modelId="{047DEE0D-10C4-4164-AD3C-06FA0C21AD95}">
      <dgm:prSet phldrT="[Текст]"/>
      <dgm:spPr/>
      <dgm:t>
        <a:bodyPr/>
        <a:lstStyle/>
        <a:p>
          <a:r>
            <a:rPr lang="en-US" dirty="0" smtClean="0"/>
            <a:t>Push-</a:t>
          </a:r>
          <a:r>
            <a:rPr lang="ru-RU" dirty="0" smtClean="0"/>
            <a:t>уведомления в строке состояния;</a:t>
          </a:r>
          <a:endParaRPr lang="ru-RU" dirty="0"/>
        </a:p>
      </dgm:t>
    </dgm:pt>
    <dgm:pt modelId="{93B380FD-A928-43A5-B00B-E9EA7EB638FB}" type="parTrans" cxnId="{A728EF05-B085-4DE5-B229-437A45C47082}">
      <dgm:prSet/>
      <dgm:spPr/>
      <dgm:t>
        <a:bodyPr/>
        <a:lstStyle/>
        <a:p>
          <a:endParaRPr lang="ru-RU"/>
        </a:p>
      </dgm:t>
    </dgm:pt>
    <dgm:pt modelId="{77DC9930-3F6F-4706-A0E3-BD771C1C7436}" type="sibTrans" cxnId="{A728EF05-B085-4DE5-B229-437A45C47082}">
      <dgm:prSet/>
      <dgm:spPr/>
      <dgm:t>
        <a:bodyPr/>
        <a:lstStyle/>
        <a:p>
          <a:endParaRPr lang="ru-RU"/>
        </a:p>
      </dgm:t>
    </dgm:pt>
    <dgm:pt modelId="{76D4048B-A0F3-43D3-80B7-4D2634B04AFB}">
      <dgm:prSet phldrT="[Текст]"/>
      <dgm:spPr/>
      <dgm:t>
        <a:bodyPr/>
        <a:lstStyle/>
        <a:p>
          <a:r>
            <a:rPr lang="ru-RU" dirty="0" smtClean="0"/>
            <a:t>Просмотр краткой информации об авторе новости;</a:t>
          </a:r>
          <a:endParaRPr lang="ru-RU" dirty="0"/>
        </a:p>
      </dgm:t>
    </dgm:pt>
    <dgm:pt modelId="{1ADEB00C-78A4-423A-95C9-16054501EF3E}" type="parTrans" cxnId="{5C2A351C-A3FA-4729-9353-4A4504C19E02}">
      <dgm:prSet/>
      <dgm:spPr/>
      <dgm:t>
        <a:bodyPr/>
        <a:lstStyle/>
        <a:p>
          <a:endParaRPr lang="ru-RU"/>
        </a:p>
      </dgm:t>
    </dgm:pt>
    <dgm:pt modelId="{081BD171-81F8-4E26-ADB3-0C3C917190FB}" type="sibTrans" cxnId="{5C2A351C-A3FA-4729-9353-4A4504C19E02}">
      <dgm:prSet/>
      <dgm:spPr/>
      <dgm:t>
        <a:bodyPr/>
        <a:lstStyle/>
        <a:p>
          <a:endParaRPr lang="ru-RU"/>
        </a:p>
      </dgm:t>
    </dgm:pt>
    <dgm:pt modelId="{611AB929-209E-49C7-94BC-0910D9AE4E2E}" type="pres">
      <dgm:prSet presAssocID="{A627E88F-1AB5-4DF5-AC82-7D70DC1896D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10590C2-8368-400A-B5D7-242834F3B04F}" type="pres">
      <dgm:prSet presAssocID="{F0CCA6BA-6B3B-4761-B461-297DABF4E1C0}" presName="compNode" presStyleCnt="0"/>
      <dgm:spPr/>
    </dgm:pt>
    <dgm:pt modelId="{C1A92ED8-ABBE-4814-BA1A-D44E53076D93}" type="pres">
      <dgm:prSet presAssocID="{F0CCA6BA-6B3B-4761-B461-297DABF4E1C0}" presName="aNode" presStyleLbl="bgShp" presStyleIdx="0" presStyleCnt="2"/>
      <dgm:spPr/>
      <dgm:t>
        <a:bodyPr/>
        <a:lstStyle/>
        <a:p>
          <a:endParaRPr lang="ru-RU"/>
        </a:p>
      </dgm:t>
    </dgm:pt>
    <dgm:pt modelId="{D9C53E16-F43E-4167-9097-E6D4A3FBD346}" type="pres">
      <dgm:prSet presAssocID="{F0CCA6BA-6B3B-4761-B461-297DABF4E1C0}" presName="textNode" presStyleLbl="bgShp" presStyleIdx="0" presStyleCnt="2"/>
      <dgm:spPr/>
      <dgm:t>
        <a:bodyPr/>
        <a:lstStyle/>
        <a:p>
          <a:endParaRPr lang="ru-RU"/>
        </a:p>
      </dgm:t>
    </dgm:pt>
    <dgm:pt modelId="{7CFC8875-7862-4AE3-AA08-D181BA51FA70}" type="pres">
      <dgm:prSet presAssocID="{F0CCA6BA-6B3B-4761-B461-297DABF4E1C0}" presName="compChildNode" presStyleCnt="0"/>
      <dgm:spPr/>
    </dgm:pt>
    <dgm:pt modelId="{093E9E40-2664-42D1-AE27-C135A16F8D99}" type="pres">
      <dgm:prSet presAssocID="{F0CCA6BA-6B3B-4761-B461-297DABF4E1C0}" presName="theInnerList" presStyleCnt="0"/>
      <dgm:spPr/>
    </dgm:pt>
    <dgm:pt modelId="{F83ED0E5-2DF2-47C1-8315-B40DCA26545F}" type="pres">
      <dgm:prSet presAssocID="{AB80213B-DC43-40B5-9600-06148BF5F9A9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BE55FE-743D-43A1-8BA4-09B819BEB9FF}" type="pres">
      <dgm:prSet presAssocID="{AB80213B-DC43-40B5-9600-06148BF5F9A9}" presName="aSpace2" presStyleCnt="0"/>
      <dgm:spPr/>
    </dgm:pt>
    <dgm:pt modelId="{7DB59B6D-766F-4AE0-9E40-E00D57FBD34D}" type="pres">
      <dgm:prSet presAssocID="{76D4048B-A0F3-43D3-80B7-4D2634B04AFB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897443-BFF1-440D-9B50-5349FA367854}" type="pres">
      <dgm:prSet presAssocID="{F0CCA6BA-6B3B-4761-B461-297DABF4E1C0}" presName="aSpace" presStyleCnt="0"/>
      <dgm:spPr/>
    </dgm:pt>
    <dgm:pt modelId="{1FAE8758-FB5E-4115-BADA-11AE26D6D3B6}" type="pres">
      <dgm:prSet presAssocID="{18274E1D-6116-4720-A4BF-FE072E41544A}" presName="compNode" presStyleCnt="0"/>
      <dgm:spPr/>
    </dgm:pt>
    <dgm:pt modelId="{43F9C3C0-3507-407B-8C43-B0CDD8183C5B}" type="pres">
      <dgm:prSet presAssocID="{18274E1D-6116-4720-A4BF-FE072E41544A}" presName="aNode" presStyleLbl="bgShp" presStyleIdx="1" presStyleCnt="2"/>
      <dgm:spPr/>
      <dgm:t>
        <a:bodyPr/>
        <a:lstStyle/>
        <a:p>
          <a:endParaRPr lang="ru-RU"/>
        </a:p>
      </dgm:t>
    </dgm:pt>
    <dgm:pt modelId="{C81162E3-BDFE-4ECB-AC1B-92A4630861D6}" type="pres">
      <dgm:prSet presAssocID="{18274E1D-6116-4720-A4BF-FE072E41544A}" presName="textNode" presStyleLbl="bgShp" presStyleIdx="1" presStyleCnt="2"/>
      <dgm:spPr/>
      <dgm:t>
        <a:bodyPr/>
        <a:lstStyle/>
        <a:p>
          <a:endParaRPr lang="ru-RU"/>
        </a:p>
      </dgm:t>
    </dgm:pt>
    <dgm:pt modelId="{78358472-2165-48D2-8FF5-499F145F5CAD}" type="pres">
      <dgm:prSet presAssocID="{18274E1D-6116-4720-A4BF-FE072E41544A}" presName="compChildNode" presStyleCnt="0"/>
      <dgm:spPr/>
    </dgm:pt>
    <dgm:pt modelId="{3B74AC21-979D-4084-A770-AAB541D13373}" type="pres">
      <dgm:prSet presAssocID="{18274E1D-6116-4720-A4BF-FE072E41544A}" presName="theInnerList" presStyleCnt="0"/>
      <dgm:spPr/>
    </dgm:pt>
    <dgm:pt modelId="{0C01BDAD-544E-4B26-BFED-816EA9EDCCFA}" type="pres">
      <dgm:prSet presAssocID="{8723F8A3-0DB9-4ED1-A26F-F1AE655510D7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CBB27C-BAD1-4176-A5D5-777F113265B0}" type="pres">
      <dgm:prSet presAssocID="{8723F8A3-0DB9-4ED1-A26F-F1AE655510D7}" presName="aSpace2" presStyleCnt="0"/>
      <dgm:spPr/>
    </dgm:pt>
    <dgm:pt modelId="{34A13A81-720E-4861-A566-72C51940C9BF}" type="pres">
      <dgm:prSet presAssocID="{D03A99F0-465E-40E9-92A1-64B6B13FBCC9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A1AF28D-E1D9-45BD-BF7F-98CFCB5602C0}" type="pres">
      <dgm:prSet presAssocID="{D03A99F0-465E-40E9-92A1-64B6B13FBCC9}" presName="aSpace2" presStyleCnt="0"/>
      <dgm:spPr/>
    </dgm:pt>
    <dgm:pt modelId="{81FD335C-1F01-4E88-88BC-55A932C0538F}" type="pres">
      <dgm:prSet presAssocID="{EAE261AC-21F2-4A09-8BCD-709C6CD01EB8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F2D77B-8189-4DE5-B58B-DBFDC95F81FB}" type="pres">
      <dgm:prSet presAssocID="{EAE261AC-21F2-4A09-8BCD-709C6CD01EB8}" presName="aSpace2" presStyleCnt="0"/>
      <dgm:spPr/>
    </dgm:pt>
    <dgm:pt modelId="{5565961F-F179-4EC8-9DF1-0FCB6B3668FC}" type="pres">
      <dgm:prSet presAssocID="{047DEE0D-10C4-4164-AD3C-06FA0C21AD9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93A0405-1500-4AE4-B7A1-F2E55F7A4882}" srcId="{18274E1D-6116-4720-A4BF-FE072E41544A}" destId="{D03A99F0-465E-40E9-92A1-64B6B13FBCC9}" srcOrd="1" destOrd="0" parTransId="{75763790-4E8C-46FD-8CA2-38455FEC9131}" sibTransId="{D3CE94DC-B11F-4A2C-B7D9-4C79480D8DBE}"/>
    <dgm:cxn modelId="{7C59BE4F-51F1-4F7A-BE98-DA655A95EE93}" srcId="{18274E1D-6116-4720-A4BF-FE072E41544A}" destId="{8723F8A3-0DB9-4ED1-A26F-F1AE655510D7}" srcOrd="0" destOrd="0" parTransId="{289CECAA-B380-4C07-9BA7-B4D868C66EBF}" sibTransId="{ED04032F-AA68-46EA-935E-A244548F2732}"/>
    <dgm:cxn modelId="{F07826F0-7F2C-4C80-8133-2F8A9D7B7EF8}" type="presOf" srcId="{F0CCA6BA-6B3B-4761-B461-297DABF4E1C0}" destId="{D9C53E16-F43E-4167-9097-E6D4A3FBD346}" srcOrd="1" destOrd="0" presId="urn:microsoft.com/office/officeart/2005/8/layout/lProcess2"/>
    <dgm:cxn modelId="{6986762B-6C7E-4069-BFA7-B2764D4BB64A}" srcId="{18274E1D-6116-4720-A4BF-FE072E41544A}" destId="{EAE261AC-21F2-4A09-8BCD-709C6CD01EB8}" srcOrd="2" destOrd="0" parTransId="{58C02845-0097-4D25-A342-F5BF9A7EF301}" sibTransId="{B44CDCAE-B894-4706-AD25-ABF04EEB0477}"/>
    <dgm:cxn modelId="{1A870AB4-F0CA-4EE8-8149-22CDF1580E5F}" type="presOf" srcId="{047DEE0D-10C4-4164-AD3C-06FA0C21AD95}" destId="{5565961F-F179-4EC8-9DF1-0FCB6B3668FC}" srcOrd="0" destOrd="0" presId="urn:microsoft.com/office/officeart/2005/8/layout/lProcess2"/>
    <dgm:cxn modelId="{FDBB3294-9E6C-491C-9E29-309A27ECE243}" type="presOf" srcId="{18274E1D-6116-4720-A4BF-FE072E41544A}" destId="{43F9C3C0-3507-407B-8C43-B0CDD8183C5B}" srcOrd="0" destOrd="0" presId="urn:microsoft.com/office/officeart/2005/8/layout/lProcess2"/>
    <dgm:cxn modelId="{CD8FAE68-DE76-493A-81C1-618A220BA04D}" type="presOf" srcId="{AB80213B-DC43-40B5-9600-06148BF5F9A9}" destId="{F83ED0E5-2DF2-47C1-8315-B40DCA26545F}" srcOrd="0" destOrd="0" presId="urn:microsoft.com/office/officeart/2005/8/layout/lProcess2"/>
    <dgm:cxn modelId="{AB5BB059-63A8-4413-89A3-52E8146DB10A}" type="presOf" srcId="{D03A99F0-465E-40E9-92A1-64B6B13FBCC9}" destId="{34A13A81-720E-4861-A566-72C51940C9BF}" srcOrd="0" destOrd="0" presId="urn:microsoft.com/office/officeart/2005/8/layout/lProcess2"/>
    <dgm:cxn modelId="{D419913D-03C7-4951-9728-5D1E80D0CD1F}" srcId="{F0CCA6BA-6B3B-4761-B461-297DABF4E1C0}" destId="{AB80213B-DC43-40B5-9600-06148BF5F9A9}" srcOrd="0" destOrd="0" parTransId="{E615F336-EFBA-4E7C-99A6-D0C9FF21AC17}" sibTransId="{8F5CD712-49C0-4DC1-B38C-AE1A1D6C22EB}"/>
    <dgm:cxn modelId="{DB5DF381-0FC0-4061-A602-975F1000D190}" srcId="{A627E88F-1AB5-4DF5-AC82-7D70DC1896DB}" destId="{F0CCA6BA-6B3B-4761-B461-297DABF4E1C0}" srcOrd="0" destOrd="0" parTransId="{F394BE4E-F5CA-4201-8427-1BF8129CDE50}" sibTransId="{99898AEC-C188-40D5-8C65-B85F67531103}"/>
    <dgm:cxn modelId="{FD57D596-8218-4CC5-BE1C-BC8B1AA3700D}" srcId="{A627E88F-1AB5-4DF5-AC82-7D70DC1896DB}" destId="{18274E1D-6116-4720-A4BF-FE072E41544A}" srcOrd="1" destOrd="0" parTransId="{25460E48-22F0-40CD-9823-B58579D6A91B}" sibTransId="{98DB7045-E1B4-4FE8-93FF-C19C35749436}"/>
    <dgm:cxn modelId="{8B2F44E3-2964-4A78-B7AB-E68B7EC3F2E5}" type="presOf" srcId="{8723F8A3-0DB9-4ED1-A26F-F1AE655510D7}" destId="{0C01BDAD-544E-4B26-BFED-816EA9EDCCFA}" srcOrd="0" destOrd="0" presId="urn:microsoft.com/office/officeart/2005/8/layout/lProcess2"/>
    <dgm:cxn modelId="{C20F8496-3F28-4384-97B5-4DA32A0C9015}" type="presOf" srcId="{EAE261AC-21F2-4A09-8BCD-709C6CD01EB8}" destId="{81FD335C-1F01-4E88-88BC-55A932C0538F}" srcOrd="0" destOrd="0" presId="urn:microsoft.com/office/officeart/2005/8/layout/lProcess2"/>
    <dgm:cxn modelId="{A728EF05-B085-4DE5-B229-437A45C47082}" srcId="{18274E1D-6116-4720-A4BF-FE072E41544A}" destId="{047DEE0D-10C4-4164-AD3C-06FA0C21AD95}" srcOrd="3" destOrd="0" parTransId="{93B380FD-A928-43A5-B00B-E9EA7EB638FB}" sibTransId="{77DC9930-3F6F-4706-A0E3-BD771C1C7436}"/>
    <dgm:cxn modelId="{CFD36611-9949-4FF1-A4CF-FEDBA59F1E75}" type="presOf" srcId="{A627E88F-1AB5-4DF5-AC82-7D70DC1896DB}" destId="{611AB929-209E-49C7-94BC-0910D9AE4E2E}" srcOrd="0" destOrd="0" presId="urn:microsoft.com/office/officeart/2005/8/layout/lProcess2"/>
    <dgm:cxn modelId="{93E7C376-E5A4-4E33-B321-48CC0B3DF662}" type="presOf" srcId="{F0CCA6BA-6B3B-4761-B461-297DABF4E1C0}" destId="{C1A92ED8-ABBE-4814-BA1A-D44E53076D93}" srcOrd="0" destOrd="0" presId="urn:microsoft.com/office/officeart/2005/8/layout/lProcess2"/>
    <dgm:cxn modelId="{7F3CF86C-D5DA-4A72-912B-1353A0F6B69E}" type="presOf" srcId="{76D4048B-A0F3-43D3-80B7-4D2634B04AFB}" destId="{7DB59B6D-766F-4AE0-9E40-E00D57FBD34D}" srcOrd="0" destOrd="0" presId="urn:microsoft.com/office/officeart/2005/8/layout/lProcess2"/>
    <dgm:cxn modelId="{5BB7284B-C353-47FA-A975-964B32A55164}" type="presOf" srcId="{18274E1D-6116-4720-A4BF-FE072E41544A}" destId="{C81162E3-BDFE-4ECB-AC1B-92A4630861D6}" srcOrd="1" destOrd="0" presId="urn:microsoft.com/office/officeart/2005/8/layout/lProcess2"/>
    <dgm:cxn modelId="{5C2A351C-A3FA-4729-9353-4A4504C19E02}" srcId="{F0CCA6BA-6B3B-4761-B461-297DABF4E1C0}" destId="{76D4048B-A0F3-43D3-80B7-4D2634B04AFB}" srcOrd="1" destOrd="0" parTransId="{1ADEB00C-78A4-423A-95C9-16054501EF3E}" sibTransId="{081BD171-81F8-4E26-ADB3-0C3C917190FB}"/>
    <dgm:cxn modelId="{2BB3EDAC-04E6-43A6-AFCC-0482248B8722}" type="presParOf" srcId="{611AB929-209E-49C7-94BC-0910D9AE4E2E}" destId="{510590C2-8368-400A-B5D7-242834F3B04F}" srcOrd="0" destOrd="0" presId="urn:microsoft.com/office/officeart/2005/8/layout/lProcess2"/>
    <dgm:cxn modelId="{EA38ABA6-03A3-4E71-9C18-145E303BDC4D}" type="presParOf" srcId="{510590C2-8368-400A-B5D7-242834F3B04F}" destId="{C1A92ED8-ABBE-4814-BA1A-D44E53076D93}" srcOrd="0" destOrd="0" presId="urn:microsoft.com/office/officeart/2005/8/layout/lProcess2"/>
    <dgm:cxn modelId="{95D279ED-0B86-4122-958D-0F965A39EEE7}" type="presParOf" srcId="{510590C2-8368-400A-B5D7-242834F3B04F}" destId="{D9C53E16-F43E-4167-9097-E6D4A3FBD346}" srcOrd="1" destOrd="0" presId="urn:microsoft.com/office/officeart/2005/8/layout/lProcess2"/>
    <dgm:cxn modelId="{248A6124-5A9B-4B84-9784-78B21E948343}" type="presParOf" srcId="{510590C2-8368-400A-B5D7-242834F3B04F}" destId="{7CFC8875-7862-4AE3-AA08-D181BA51FA70}" srcOrd="2" destOrd="0" presId="urn:microsoft.com/office/officeart/2005/8/layout/lProcess2"/>
    <dgm:cxn modelId="{081FCBE2-4A7D-49EC-BAA7-ED4A055F3B39}" type="presParOf" srcId="{7CFC8875-7862-4AE3-AA08-D181BA51FA70}" destId="{093E9E40-2664-42D1-AE27-C135A16F8D99}" srcOrd="0" destOrd="0" presId="urn:microsoft.com/office/officeart/2005/8/layout/lProcess2"/>
    <dgm:cxn modelId="{C74A7187-A3F0-46F4-8513-5C6E62968CDE}" type="presParOf" srcId="{093E9E40-2664-42D1-AE27-C135A16F8D99}" destId="{F83ED0E5-2DF2-47C1-8315-B40DCA26545F}" srcOrd="0" destOrd="0" presId="urn:microsoft.com/office/officeart/2005/8/layout/lProcess2"/>
    <dgm:cxn modelId="{25CF154C-BA0C-44DA-A201-16FC027448DC}" type="presParOf" srcId="{093E9E40-2664-42D1-AE27-C135A16F8D99}" destId="{D4BE55FE-743D-43A1-8BA4-09B819BEB9FF}" srcOrd="1" destOrd="0" presId="urn:microsoft.com/office/officeart/2005/8/layout/lProcess2"/>
    <dgm:cxn modelId="{7ED1C532-6A50-492A-B788-780F967D6FE4}" type="presParOf" srcId="{093E9E40-2664-42D1-AE27-C135A16F8D99}" destId="{7DB59B6D-766F-4AE0-9E40-E00D57FBD34D}" srcOrd="2" destOrd="0" presId="urn:microsoft.com/office/officeart/2005/8/layout/lProcess2"/>
    <dgm:cxn modelId="{3D5F4360-CD34-4E75-9344-4B45D512CCE9}" type="presParOf" srcId="{611AB929-209E-49C7-94BC-0910D9AE4E2E}" destId="{00897443-BFF1-440D-9B50-5349FA367854}" srcOrd="1" destOrd="0" presId="urn:microsoft.com/office/officeart/2005/8/layout/lProcess2"/>
    <dgm:cxn modelId="{1BDFB335-6629-45CE-87E5-9B35B1B65A0A}" type="presParOf" srcId="{611AB929-209E-49C7-94BC-0910D9AE4E2E}" destId="{1FAE8758-FB5E-4115-BADA-11AE26D6D3B6}" srcOrd="2" destOrd="0" presId="urn:microsoft.com/office/officeart/2005/8/layout/lProcess2"/>
    <dgm:cxn modelId="{BAA73BA3-C55E-424D-93ED-811D1C3CEC3C}" type="presParOf" srcId="{1FAE8758-FB5E-4115-BADA-11AE26D6D3B6}" destId="{43F9C3C0-3507-407B-8C43-B0CDD8183C5B}" srcOrd="0" destOrd="0" presId="urn:microsoft.com/office/officeart/2005/8/layout/lProcess2"/>
    <dgm:cxn modelId="{946F6853-770A-4008-A3A1-19B46D069B35}" type="presParOf" srcId="{1FAE8758-FB5E-4115-BADA-11AE26D6D3B6}" destId="{C81162E3-BDFE-4ECB-AC1B-92A4630861D6}" srcOrd="1" destOrd="0" presId="urn:microsoft.com/office/officeart/2005/8/layout/lProcess2"/>
    <dgm:cxn modelId="{FCCB5883-2274-4BCA-B7E5-13B647A23B2B}" type="presParOf" srcId="{1FAE8758-FB5E-4115-BADA-11AE26D6D3B6}" destId="{78358472-2165-48D2-8FF5-499F145F5CAD}" srcOrd="2" destOrd="0" presId="urn:microsoft.com/office/officeart/2005/8/layout/lProcess2"/>
    <dgm:cxn modelId="{DD8C8711-5AF8-4237-B9AA-46784437B545}" type="presParOf" srcId="{78358472-2165-48D2-8FF5-499F145F5CAD}" destId="{3B74AC21-979D-4084-A770-AAB541D13373}" srcOrd="0" destOrd="0" presId="urn:microsoft.com/office/officeart/2005/8/layout/lProcess2"/>
    <dgm:cxn modelId="{3E2E9372-48E2-480B-91C7-AAD9697CEB25}" type="presParOf" srcId="{3B74AC21-979D-4084-A770-AAB541D13373}" destId="{0C01BDAD-544E-4B26-BFED-816EA9EDCCFA}" srcOrd="0" destOrd="0" presId="urn:microsoft.com/office/officeart/2005/8/layout/lProcess2"/>
    <dgm:cxn modelId="{4A19236B-ED5B-4FD8-AF18-3CDF3BA80FBC}" type="presParOf" srcId="{3B74AC21-979D-4084-A770-AAB541D13373}" destId="{DFCBB27C-BAD1-4176-A5D5-777F113265B0}" srcOrd="1" destOrd="0" presId="urn:microsoft.com/office/officeart/2005/8/layout/lProcess2"/>
    <dgm:cxn modelId="{16210C3D-5A2E-4489-AC17-14EC598B2E08}" type="presParOf" srcId="{3B74AC21-979D-4084-A770-AAB541D13373}" destId="{34A13A81-720E-4861-A566-72C51940C9BF}" srcOrd="2" destOrd="0" presId="urn:microsoft.com/office/officeart/2005/8/layout/lProcess2"/>
    <dgm:cxn modelId="{25ECEE08-DE5C-43BA-9B42-4EE79E64C05D}" type="presParOf" srcId="{3B74AC21-979D-4084-A770-AAB541D13373}" destId="{9A1AF28D-E1D9-45BD-BF7F-98CFCB5602C0}" srcOrd="3" destOrd="0" presId="urn:microsoft.com/office/officeart/2005/8/layout/lProcess2"/>
    <dgm:cxn modelId="{95E974C0-D99C-4E6C-AEE1-E74B9022B959}" type="presParOf" srcId="{3B74AC21-979D-4084-A770-AAB541D13373}" destId="{81FD335C-1F01-4E88-88BC-55A932C0538F}" srcOrd="4" destOrd="0" presId="urn:microsoft.com/office/officeart/2005/8/layout/lProcess2"/>
    <dgm:cxn modelId="{A77C9E13-2067-4871-96C9-EB1E56CBEC5A}" type="presParOf" srcId="{3B74AC21-979D-4084-A770-AAB541D13373}" destId="{A7F2D77B-8189-4DE5-B58B-DBFDC95F81FB}" srcOrd="5" destOrd="0" presId="urn:microsoft.com/office/officeart/2005/8/layout/lProcess2"/>
    <dgm:cxn modelId="{8A50A0AA-3891-4853-BF2F-98FB78C63756}" type="presParOf" srcId="{3B74AC21-979D-4084-A770-AAB541D13373}" destId="{5565961F-F179-4EC8-9DF1-0FCB6B3668FC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9C63B-2329-4ED6-A7F2-309484DFB5E9}">
      <dsp:nvSpPr>
        <dsp:cNvPr id="0" name=""/>
        <dsp:cNvSpPr/>
      </dsp:nvSpPr>
      <dsp:spPr>
        <a:xfrm>
          <a:off x="0" y="0"/>
          <a:ext cx="10069829" cy="21332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Новостная вкладка</a:t>
          </a:r>
          <a:endParaRPr lang="ru-RU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900" kern="1200" dirty="0" smtClean="0"/>
            <a:t>Фильтрация новостей по категориям;</a:t>
          </a:r>
          <a:endParaRPr lang="ru-RU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900" kern="1200" dirty="0" smtClean="0"/>
            <a:t>Быстрое создание новостей для классных руководителей и глав родительского комитета;</a:t>
          </a:r>
          <a:endParaRPr lang="ru-RU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900" kern="1200" dirty="0" smtClean="0"/>
            <a:t>Быстрая навигация, дозвон и отправка писем, используя вложенные контактные данные</a:t>
          </a:r>
          <a:endParaRPr lang="ru-RU" sz="1900" kern="1200" dirty="0"/>
        </a:p>
      </dsp:txBody>
      <dsp:txXfrm>
        <a:off x="2227293" y="0"/>
        <a:ext cx="7842535" cy="2133280"/>
      </dsp:txXfrm>
    </dsp:sp>
    <dsp:sp modelId="{42561047-3D99-40F0-B8B0-E73309CB5690}">
      <dsp:nvSpPr>
        <dsp:cNvPr id="0" name=""/>
        <dsp:cNvSpPr/>
      </dsp:nvSpPr>
      <dsp:spPr>
        <a:xfrm>
          <a:off x="218493" y="476242"/>
          <a:ext cx="1180687" cy="118079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5F2FC-88E2-4C6F-AD5A-CE5226955E9D}">
      <dsp:nvSpPr>
        <dsp:cNvPr id="0" name=""/>
        <dsp:cNvSpPr/>
      </dsp:nvSpPr>
      <dsp:spPr>
        <a:xfrm>
          <a:off x="0" y="2346608"/>
          <a:ext cx="10069829" cy="2133280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Контактная </a:t>
          </a:r>
          <a:r>
            <a:rPr lang="en-US" sz="2400" kern="1200" dirty="0" smtClean="0"/>
            <a:t>(</a:t>
          </a:r>
          <a:r>
            <a:rPr lang="ru-RU" sz="2400" kern="1200" dirty="0" smtClean="0"/>
            <a:t>книжка</a:t>
          </a:r>
          <a:r>
            <a:rPr lang="en-US" sz="2400" kern="1200" dirty="0" smtClean="0"/>
            <a:t>) </a:t>
          </a:r>
          <a:r>
            <a:rPr lang="ru-RU" sz="2400" kern="1200" dirty="0" smtClean="0"/>
            <a:t>вкладка</a:t>
          </a:r>
          <a:endParaRPr lang="ru-RU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900" kern="1200" dirty="0" smtClean="0"/>
            <a:t>Быстрое создание контактов (членов класса)</a:t>
          </a:r>
          <a:endParaRPr lang="ru-RU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900" kern="1200" dirty="0" smtClean="0"/>
            <a:t>Быстрое управление контактами</a:t>
          </a:r>
          <a:endParaRPr lang="ru-RU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900" kern="1200" dirty="0" smtClean="0"/>
            <a:t>Быстрая навигация, дозвон, отправка смс, отправка почты, поиск адреса на карте для выбранных контактов</a:t>
          </a:r>
          <a:endParaRPr lang="ru-RU" sz="1900" kern="1200" dirty="0"/>
        </a:p>
      </dsp:txBody>
      <dsp:txXfrm>
        <a:off x="2227293" y="2346608"/>
        <a:ext cx="7842535" cy="2133280"/>
      </dsp:txXfrm>
    </dsp:sp>
    <dsp:sp modelId="{FE0F1A82-8CF3-4C4F-B663-EBE1ADBA4EC9}">
      <dsp:nvSpPr>
        <dsp:cNvPr id="0" name=""/>
        <dsp:cNvSpPr/>
      </dsp:nvSpPr>
      <dsp:spPr>
        <a:xfrm>
          <a:off x="229913" y="2840258"/>
          <a:ext cx="1180687" cy="118079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92ED8-ABBE-4814-BA1A-D44E53076D93}">
      <dsp:nvSpPr>
        <dsp:cNvPr id="0" name=""/>
        <dsp:cNvSpPr/>
      </dsp:nvSpPr>
      <dsp:spPr>
        <a:xfrm>
          <a:off x="5831" y="0"/>
          <a:ext cx="5609361" cy="450318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000" kern="1200" dirty="0" smtClean="0"/>
            <a:t>Новостная страница</a:t>
          </a:r>
          <a:endParaRPr lang="ru-RU" sz="4000" kern="1200" dirty="0"/>
        </a:p>
      </dsp:txBody>
      <dsp:txXfrm>
        <a:off x="5831" y="0"/>
        <a:ext cx="5609361" cy="1350954"/>
      </dsp:txXfrm>
    </dsp:sp>
    <dsp:sp modelId="{F83ED0E5-2DF2-47C1-8315-B40DCA26545F}">
      <dsp:nvSpPr>
        <dsp:cNvPr id="0" name=""/>
        <dsp:cNvSpPr/>
      </dsp:nvSpPr>
      <dsp:spPr>
        <a:xfrm>
          <a:off x="566767" y="1352273"/>
          <a:ext cx="4487488" cy="13577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Изменение или удаление новостей;</a:t>
          </a:r>
          <a:endParaRPr lang="ru-RU" sz="1900" kern="1200" dirty="0"/>
        </a:p>
      </dsp:txBody>
      <dsp:txXfrm>
        <a:off x="606535" y="1392041"/>
        <a:ext cx="4407952" cy="1278234"/>
      </dsp:txXfrm>
    </dsp:sp>
    <dsp:sp modelId="{7DB59B6D-766F-4AE0-9E40-E00D57FBD34D}">
      <dsp:nvSpPr>
        <dsp:cNvPr id="0" name=""/>
        <dsp:cNvSpPr/>
      </dsp:nvSpPr>
      <dsp:spPr>
        <a:xfrm>
          <a:off x="566767" y="2918932"/>
          <a:ext cx="4487488" cy="1357770"/>
        </a:xfrm>
        <a:prstGeom prst="roundRect">
          <a:avLst>
            <a:gd name="adj" fmla="val 1000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Просмотр краткой информации об авторе новости;</a:t>
          </a:r>
          <a:endParaRPr lang="ru-RU" sz="1900" kern="1200" dirty="0"/>
        </a:p>
      </dsp:txBody>
      <dsp:txXfrm>
        <a:off x="606535" y="2958700"/>
        <a:ext cx="4407952" cy="1278234"/>
      </dsp:txXfrm>
    </dsp:sp>
    <dsp:sp modelId="{43F9C3C0-3507-407B-8C43-B0CDD8183C5B}">
      <dsp:nvSpPr>
        <dsp:cNvPr id="0" name=""/>
        <dsp:cNvSpPr/>
      </dsp:nvSpPr>
      <dsp:spPr>
        <a:xfrm>
          <a:off x="6035894" y="0"/>
          <a:ext cx="5609361" cy="450318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000" kern="1200" dirty="0" smtClean="0"/>
            <a:t>Пользовательское</a:t>
          </a:r>
          <a:endParaRPr lang="ru-RU" sz="4000" kern="1200" dirty="0"/>
        </a:p>
      </dsp:txBody>
      <dsp:txXfrm>
        <a:off x="6035894" y="0"/>
        <a:ext cx="5609361" cy="1350954"/>
      </dsp:txXfrm>
    </dsp:sp>
    <dsp:sp modelId="{0C01BDAD-544E-4B26-BFED-816EA9EDCCFA}">
      <dsp:nvSpPr>
        <dsp:cNvPr id="0" name=""/>
        <dsp:cNvSpPr/>
      </dsp:nvSpPr>
      <dsp:spPr>
        <a:xfrm>
          <a:off x="6596830" y="1351064"/>
          <a:ext cx="4487488" cy="656017"/>
        </a:xfrm>
        <a:prstGeom prst="roundRect">
          <a:avLst>
            <a:gd name="adj" fmla="val 1000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Регистрация новых пользователей;</a:t>
          </a:r>
          <a:endParaRPr lang="ru-RU" sz="1900" kern="1200" dirty="0"/>
        </a:p>
      </dsp:txBody>
      <dsp:txXfrm>
        <a:off x="6616044" y="1370278"/>
        <a:ext cx="4449060" cy="617589"/>
      </dsp:txXfrm>
    </dsp:sp>
    <dsp:sp modelId="{34A13A81-720E-4861-A566-72C51940C9BF}">
      <dsp:nvSpPr>
        <dsp:cNvPr id="0" name=""/>
        <dsp:cNvSpPr/>
      </dsp:nvSpPr>
      <dsp:spPr>
        <a:xfrm>
          <a:off x="6596830" y="2108007"/>
          <a:ext cx="4487488" cy="656017"/>
        </a:xfrm>
        <a:prstGeom prst="roundRect">
          <a:avLst>
            <a:gd name="adj" fmla="val 1000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Авторизация пользователей;</a:t>
          </a:r>
          <a:endParaRPr lang="ru-RU" sz="1900" kern="1200" dirty="0"/>
        </a:p>
      </dsp:txBody>
      <dsp:txXfrm>
        <a:off x="6616044" y="2127221"/>
        <a:ext cx="4449060" cy="617589"/>
      </dsp:txXfrm>
    </dsp:sp>
    <dsp:sp modelId="{81FD335C-1F01-4E88-88BC-55A932C0538F}">
      <dsp:nvSpPr>
        <dsp:cNvPr id="0" name=""/>
        <dsp:cNvSpPr/>
      </dsp:nvSpPr>
      <dsp:spPr>
        <a:xfrm>
          <a:off x="6596830" y="2864951"/>
          <a:ext cx="4487488" cy="656017"/>
        </a:xfrm>
        <a:prstGeom prst="roundRect">
          <a:avLst>
            <a:gd name="adj" fmla="val 1000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Запоминание авторизованных пользователей;</a:t>
          </a:r>
          <a:endParaRPr lang="ru-RU" sz="1900" kern="1200" dirty="0"/>
        </a:p>
      </dsp:txBody>
      <dsp:txXfrm>
        <a:off x="6616044" y="2884165"/>
        <a:ext cx="4449060" cy="617589"/>
      </dsp:txXfrm>
    </dsp:sp>
    <dsp:sp modelId="{5565961F-F179-4EC8-9DF1-0FCB6B3668FC}">
      <dsp:nvSpPr>
        <dsp:cNvPr id="0" name=""/>
        <dsp:cNvSpPr/>
      </dsp:nvSpPr>
      <dsp:spPr>
        <a:xfrm>
          <a:off x="6596830" y="3621894"/>
          <a:ext cx="4487488" cy="65601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Push-</a:t>
          </a:r>
          <a:r>
            <a:rPr lang="ru-RU" sz="1900" kern="1200" dirty="0" smtClean="0"/>
            <a:t>уведомления в строке состояния;</a:t>
          </a:r>
          <a:endParaRPr lang="ru-RU" sz="1900" kern="1200" dirty="0"/>
        </a:p>
      </dsp:txBody>
      <dsp:txXfrm>
        <a:off x="6616044" y="3641108"/>
        <a:ext cx="4449060" cy="617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3FC4A-7799-4462-8D23-5284FAF7CD89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C6C10-9584-4F66-8830-15E8D1D72A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87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Начать доклад хотелось бы со слов Льва Николаевича Толстого и предположить, что на сегодняшний день речь бы пошла о знаниях для родителей касательно своих детей.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857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</a:t>
            </a:r>
            <a:r>
              <a:rPr lang="ru-RU" baseline="0" dirty="0" smtClean="0"/>
              <a:t>и </a:t>
            </a:r>
            <a:r>
              <a:rPr lang="en-US" baseline="0" dirty="0" smtClean="0"/>
              <a:t>SQLite –</a:t>
            </a:r>
            <a:r>
              <a:rPr lang="ru-RU" baseline="0" dirty="0" smtClean="0"/>
              <a:t> технологии для работы с данными. В первом случае обращение к данным ведется через интернет, во втором случае отсутствует парадигма сервера, </a:t>
            </a:r>
            <a:r>
              <a:rPr lang="en-US" baseline="0" dirty="0" smtClean="0"/>
              <a:t>SQLite </a:t>
            </a:r>
            <a:r>
              <a:rPr lang="ru-RU" baseline="0" dirty="0" smtClean="0"/>
              <a:t>выступает в качестве локального хранилища. В обоих случаях базы данных являются реляционными и представляются в виде таблиц.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544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Официальная среда разработки</a:t>
            </a:r>
            <a:r>
              <a:rPr lang="ru-RU" baseline="0" dirty="0" smtClean="0"/>
              <a:t> приложений для системы </a:t>
            </a:r>
            <a:r>
              <a:rPr lang="en-US" baseline="0" dirty="0" smtClean="0"/>
              <a:t>Android</a:t>
            </a:r>
            <a:r>
              <a:rPr lang="ru-RU" baseline="0" dirty="0" smtClean="0"/>
              <a:t>. Стабильная версия 1.0 вышла в декабре 2014. Первый анонс состоялся в мае 2013 года. Создана на основе самой популярной среды </a:t>
            </a:r>
            <a:r>
              <a:rPr lang="en-US" baseline="0" dirty="0" smtClean="0"/>
              <a:t>java-</a:t>
            </a:r>
            <a:r>
              <a:rPr lang="ru-RU" baseline="0" dirty="0" smtClean="0"/>
              <a:t>разработки</a:t>
            </a:r>
            <a:r>
              <a:rPr lang="en-US" baseline="0" dirty="0" smtClean="0"/>
              <a:t> – IntelliJ IDEA</a:t>
            </a:r>
            <a:r>
              <a:rPr lang="ru-RU" baseline="0" smtClean="0"/>
              <a:t>, </a:t>
            </a:r>
            <a:r>
              <a:rPr lang="ru-RU" baseline="0" smtClean="0"/>
              <a:t>что уже </a:t>
            </a:r>
            <a:r>
              <a:rPr lang="ru-RU" baseline="0" dirty="0" smtClean="0"/>
              <a:t>гарантирует более качественную работу над кодом по сравнению с </a:t>
            </a:r>
            <a:r>
              <a:rPr lang="en-US" baseline="0" dirty="0" smtClean="0"/>
              <a:t>Eclipse</a:t>
            </a:r>
            <a:r>
              <a:rPr lang="ru-RU" baseline="0" dirty="0" smtClean="0"/>
              <a:t> </a:t>
            </a:r>
            <a:r>
              <a:rPr lang="en-US" baseline="0" dirty="0" smtClean="0"/>
              <a:t>with ADT.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51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на данном слайде вы можете наблюдать пример создания разметки приложения с отображением того, как она будет выглядеть для разных версий операционной системы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568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данной части Вы обязательно увидите результаты трудов, но сперва…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394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Позвольте вкратце описать достигнутый функционал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606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Главным считается окно, позволяющее получать доступ к информации. Оно разделено на две вкладки: вкладка новостей и контактная книжка. Функции выполняющиеся в этом окне можно считать основными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637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Дополнительные возможности условно делятся на две категории: функции, предоставляемые по уровню доступа в главном окне и общие функции для всего приложения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153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вашего позволения перейдём к практической демонстрации.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67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Сперва позвольте осветить основные вопросы квалификационной работы. /*освещение*/. А теперь поговорим об актуальности выбранной темы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285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Окружающий</a:t>
            </a:r>
            <a:r>
              <a:rPr lang="ru-RU" baseline="0" dirty="0" smtClean="0"/>
              <a:t> нас мир боле невозможно представить без цифровых технологий. Люди постоянно хотят иметь доступ к большим объемам информации в режиме нон-стоп. 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Персональные компьютеры не могут предоставить такой возможности из-за необходимости постоянного подключения к сети и габаритов.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На помощь приходят более компактные и мобильные цифровые устройства такие как планшеты и смартфоны, но и их функциональность была бы ничтожно мала без специально написанных приложений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24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Речь</a:t>
            </a:r>
            <a:r>
              <a:rPr lang="ru-RU" baseline="0" dirty="0" smtClean="0"/>
              <a:t> пойдёт об одном из таких приложений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253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Но сперва рассмотрим</a:t>
            </a:r>
            <a:r>
              <a:rPr lang="ru-RU" baseline="0" dirty="0" smtClean="0"/>
              <a:t> на чём базируется написанное приложение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1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Само</a:t>
            </a:r>
            <a:r>
              <a:rPr lang="ru-RU" baseline="0" dirty="0" smtClean="0"/>
              <a:t> п</a:t>
            </a:r>
            <a:r>
              <a:rPr lang="ru-RU" dirty="0" smtClean="0"/>
              <a:t>риложение</a:t>
            </a:r>
            <a:r>
              <a:rPr lang="ru-RU" baseline="0" dirty="0" smtClean="0"/>
              <a:t> </a:t>
            </a:r>
            <a:r>
              <a:rPr lang="ru-RU" baseline="0" dirty="0" smtClean="0"/>
              <a:t>было разработано для самой распространённой мобильной системы в мире, а в частности и в нашем регионе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68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 же </a:t>
            </a:r>
            <a:r>
              <a:rPr lang="en-US" baseline="0" dirty="0" smtClean="0"/>
              <a:t>Android </a:t>
            </a:r>
            <a:r>
              <a:rPr lang="ru-RU" baseline="0" dirty="0" smtClean="0"/>
              <a:t>является много платформенной системой (смартфоны, планшеты, </a:t>
            </a:r>
            <a:r>
              <a:rPr lang="ru-RU" baseline="0" dirty="0" err="1" smtClean="0"/>
              <a:t>смартбуки</a:t>
            </a:r>
            <a:r>
              <a:rPr lang="ru-RU" baseline="0" dirty="0" smtClean="0"/>
              <a:t>, телевидение, часы и даже автомобили)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66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r>
              <a:rPr lang="en-US" baseline="0" dirty="0" smtClean="0"/>
              <a:t> – </a:t>
            </a:r>
            <a:r>
              <a:rPr lang="ru-RU" baseline="0" dirty="0" smtClean="0"/>
              <a:t>кроссплатформенный язык программирования, </a:t>
            </a:r>
            <a:r>
              <a:rPr lang="ru-RU" baseline="0" dirty="0" err="1" smtClean="0"/>
              <a:t>нативный</a:t>
            </a:r>
            <a:r>
              <a:rPr lang="ru-RU" baseline="0" dirty="0" smtClean="0"/>
              <a:t> (</a:t>
            </a:r>
            <a:r>
              <a:rPr lang="en-US" baseline="0" dirty="0" smtClean="0"/>
              <a:t>native (</a:t>
            </a:r>
            <a:r>
              <a:rPr lang="ru-RU" baseline="0" dirty="0" smtClean="0"/>
              <a:t>англ.</a:t>
            </a:r>
            <a:r>
              <a:rPr lang="en-US" baseline="0" dirty="0" smtClean="0"/>
              <a:t>)</a:t>
            </a:r>
            <a:r>
              <a:rPr lang="ru-RU" baseline="0" dirty="0" smtClean="0"/>
              <a:t> – родной) язык программирования для разработки приложений под ОС </a:t>
            </a:r>
            <a:r>
              <a:rPr lang="en-US" baseline="0" dirty="0" smtClean="0"/>
              <a:t>Android.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00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</a:t>
            </a:r>
            <a:r>
              <a:rPr lang="ru-RU" baseline="0" dirty="0" smtClean="0"/>
              <a:t> из самых популярных языков программирования.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6C10-9584-4F66-8830-15E8D1D72AA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155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94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89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15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1983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8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5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312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830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24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1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90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98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487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786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80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90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31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326811-E2F7-4789-AEA2-03D690297A91}" type="datetimeFigureOut">
              <a:rPr lang="ru-RU" smtClean="0"/>
              <a:t>19.06.2015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BB62-4007-45E9-BE04-47B058857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21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120462"/>
            <a:ext cx="8825658" cy="2845550"/>
          </a:xfrm>
        </p:spPr>
        <p:txBody>
          <a:bodyPr/>
          <a:lstStyle/>
          <a:p>
            <a:r>
              <a:rPr lang="ru-RU" sz="3600" dirty="0"/>
              <a:t>Школьная автоматизированная система для мобильных устройств по информированию родителей на базе операционной системы </a:t>
            </a:r>
            <a:r>
              <a:rPr lang="ru-RU" sz="3600" dirty="0" smtClean="0"/>
              <a:t>«</a:t>
            </a:r>
            <a:r>
              <a:rPr lang="ru-RU" sz="3600" i="1" dirty="0" smtClean="0"/>
              <a:t>Android</a:t>
            </a:r>
            <a:r>
              <a:rPr lang="ru-RU" sz="3600" dirty="0" smtClean="0"/>
              <a:t>»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3966012"/>
            <a:ext cx="8825658" cy="861420"/>
          </a:xfrm>
        </p:spPr>
        <p:txBody>
          <a:bodyPr/>
          <a:lstStyle/>
          <a:p>
            <a:r>
              <a:rPr lang="ru-RU" dirty="0" smtClean="0"/>
              <a:t>Презентация ко квалификационной работе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154955" y="4827431"/>
            <a:ext cx="9895118" cy="1560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ru-RU" sz="1800" b="1" dirty="0" smtClean="0"/>
              <a:t>Выполнил</a:t>
            </a:r>
            <a:r>
              <a:rPr lang="en-US" sz="1800" dirty="0"/>
              <a:t>:</a:t>
            </a:r>
            <a:r>
              <a:rPr lang="ru-RU" sz="1800" dirty="0" smtClean="0"/>
              <a:t> студент </a:t>
            </a:r>
            <a:r>
              <a:rPr lang="ru-RU" sz="1800" dirty="0"/>
              <a:t>504 группы </a:t>
            </a:r>
            <a:r>
              <a:rPr lang="ru-RU" sz="1800" dirty="0" err="1" smtClean="0"/>
              <a:t>фмф</a:t>
            </a:r>
            <a:endParaRPr lang="ru-RU" sz="1800" dirty="0" smtClean="0"/>
          </a:p>
          <a:p>
            <a:pPr algn="r"/>
            <a:r>
              <a:rPr lang="ru-RU" sz="1800" dirty="0" smtClean="0"/>
              <a:t>Гагауз Сергей</a:t>
            </a:r>
            <a:r>
              <a:rPr lang="en-US" sz="1800" dirty="0" smtClean="0"/>
              <a:t> </a:t>
            </a:r>
            <a:r>
              <a:rPr lang="ru-RU" sz="1800" dirty="0" smtClean="0"/>
              <a:t>Васильевич</a:t>
            </a:r>
          </a:p>
          <a:p>
            <a:pPr algn="r"/>
            <a:r>
              <a:rPr lang="ru-RU" sz="1800" b="1" dirty="0" smtClean="0"/>
              <a:t>Руководитель</a:t>
            </a:r>
            <a:r>
              <a:rPr lang="ru-RU" sz="1800" dirty="0" smtClean="0"/>
              <a:t>: старший преподаватель</a:t>
            </a:r>
          </a:p>
          <a:p>
            <a:pPr algn="r"/>
            <a:r>
              <a:rPr lang="ru-RU" sz="1800" dirty="0" err="1" smtClean="0"/>
              <a:t>Кураксин</a:t>
            </a:r>
            <a:r>
              <a:rPr lang="ru-RU" sz="1800" dirty="0" smtClean="0"/>
              <a:t> Сергей Валерьевич</a:t>
            </a:r>
            <a:endParaRPr lang="ru-RU" sz="1800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154955" y="25904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1800" dirty="0" smtClean="0"/>
              <a:t>Приднестровский </a:t>
            </a:r>
            <a:r>
              <a:rPr lang="ru-RU" sz="1800" dirty="0"/>
              <a:t>Г</a:t>
            </a:r>
            <a:r>
              <a:rPr lang="ru-RU" sz="1800" dirty="0" smtClean="0"/>
              <a:t>осударственный </a:t>
            </a:r>
            <a:r>
              <a:rPr lang="ru-RU" sz="1800" dirty="0"/>
              <a:t>У</a:t>
            </a:r>
            <a:r>
              <a:rPr lang="ru-RU" sz="1800" dirty="0" smtClean="0"/>
              <a:t>ниверситет им. Т.Г. Шевченко</a:t>
            </a:r>
            <a:endParaRPr lang="ru-RU" sz="1800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154955" y="6516710"/>
            <a:ext cx="8825658" cy="365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ru-RU" sz="1600" dirty="0" smtClean="0"/>
              <a:t>Тирасполь 2015г.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882200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erver-monitor.clan.su/_ld/0/351526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01" y="1269000"/>
            <a:ext cx="7028198" cy="43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648"/>
            <a:ext cx="8995410" cy="638635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648"/>
            <a:ext cx="8673421" cy="638635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07103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549000"/>
            <a:ext cx="5333333" cy="28800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Picture 2" descr="http://www.kevalam.com/images/development_images/database%20development/SQL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56" y="3429000"/>
            <a:ext cx="6073813" cy="28800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27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bapps.kz/media/img/technology/android-studio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051" y="1989000"/>
            <a:ext cx="6833898" cy="28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90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83171" y="5306636"/>
            <a:ext cx="8825657" cy="566738"/>
          </a:xfrm>
        </p:spPr>
        <p:txBody>
          <a:bodyPr/>
          <a:lstStyle/>
          <a:p>
            <a:r>
              <a:rPr lang="en-US" dirty="0" smtClean="0"/>
              <a:t>Android Studio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83171" y="5908777"/>
            <a:ext cx="8825656" cy="493712"/>
          </a:xfrm>
        </p:spPr>
        <p:txBody>
          <a:bodyPr/>
          <a:lstStyle/>
          <a:p>
            <a:r>
              <a:rPr lang="ru-RU" dirty="0" smtClean="0"/>
              <a:t>Рабочая область. Просмотр разметки окна для различных версий операционной системы</a:t>
            </a:r>
            <a:endParaRPr lang="ru-RU" dirty="0"/>
          </a:p>
        </p:txBody>
      </p:sp>
      <p:pic>
        <p:nvPicPr>
          <p:cNvPr id="9" name="Рисунок 8" descr="Digital School - [E:\!Diplom\NewDiplomProject\DigitalSchool] - [app] - ...\app\src\main\res\layout\activity_registration.xml - Android Studio 1.2.1.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3607" r="615" b="1038"/>
          <a:stretch/>
        </p:blipFill>
        <p:spPr>
          <a:xfrm>
            <a:off x="1858450" y="475081"/>
            <a:ext cx="8475100" cy="4796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0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1728159" y="2002937"/>
            <a:ext cx="1053126" cy="10531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1764134" y="2117838"/>
            <a:ext cx="2605101" cy="26051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301507" y="3189742"/>
            <a:ext cx="1648098" cy="16480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3163322" y="1832022"/>
            <a:ext cx="1066685" cy="1066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558589" y="2160026"/>
            <a:ext cx="1740694" cy="17406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4392996" y="3411420"/>
            <a:ext cx="1075560" cy="116042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4626585" y="1496009"/>
            <a:ext cx="2411104" cy="2411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051848" y="3765682"/>
            <a:ext cx="1416871" cy="14168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923342" y="3643079"/>
            <a:ext cx="1224605" cy="12246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317425" y="1745141"/>
            <a:ext cx="1040687" cy="10406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247286" y="2045674"/>
            <a:ext cx="2445972" cy="24459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7568385" y="3513005"/>
            <a:ext cx="1503570" cy="15035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7816419" y="1730310"/>
            <a:ext cx="1441470" cy="14414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703978" y="2078120"/>
            <a:ext cx="2615071" cy="26150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9654353" y="2090166"/>
            <a:ext cx="917983" cy="9179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0589" y="2543225"/>
            <a:ext cx="1219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tx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Квалификационное</a:t>
            </a:r>
          </a:p>
          <a:p>
            <a:pPr algn="ctr"/>
            <a:r>
              <a:rPr lang="ru-RU" sz="5400" dirty="0" smtClean="0">
                <a:solidFill>
                  <a:schemeClr val="tx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приложение</a:t>
            </a:r>
            <a:endParaRPr lang="ru-RU" sz="5400" dirty="0">
              <a:solidFill>
                <a:schemeClr val="tx1">
                  <a:lumMod val="9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28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24683"/>
            <a:ext cx="12192000" cy="770292"/>
          </a:xfrm>
        </p:spPr>
        <p:txBody>
          <a:bodyPr/>
          <a:lstStyle/>
          <a:p>
            <a:pPr algn="ctr"/>
            <a:r>
              <a:rPr lang="ru-RU" dirty="0" smtClean="0"/>
              <a:t>Функциональное проектирование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000" y="1223010"/>
            <a:ext cx="4601673" cy="460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2477" y="452718"/>
            <a:ext cx="9231985" cy="1400530"/>
          </a:xfrm>
        </p:spPr>
        <p:txBody>
          <a:bodyPr/>
          <a:lstStyle/>
          <a:p>
            <a:r>
              <a:rPr lang="ru-RU" dirty="0"/>
              <a:t>О</a:t>
            </a:r>
            <a:r>
              <a:rPr lang="ru-RU" dirty="0" smtClean="0"/>
              <a:t>сновные возможности приложения</a:t>
            </a:r>
            <a:endParaRPr lang="ru-RU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3733675240"/>
              </p:ext>
            </p:extLst>
          </p:nvPr>
        </p:nvGraphicFramePr>
        <p:xfrm>
          <a:off x="1048592" y="2095697"/>
          <a:ext cx="10069829" cy="448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199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561047-3D99-40F0-B8B0-E73309CB56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graphicEl>
                                              <a:dgm id="{42561047-3D99-40F0-B8B0-E73309CB56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graphicEl>
                                              <a:dgm id="{42561047-3D99-40F0-B8B0-E73309CB56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42561047-3D99-40F0-B8B0-E73309CB56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39C63B-2329-4ED6-A7F2-309484DFB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graphicEl>
                                              <a:dgm id="{1B39C63B-2329-4ED6-A7F2-309484DFB5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B39C63B-2329-4ED6-A7F2-309484DFB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graphicEl>
                                              <a:dgm id="{1B39C63B-2329-4ED6-A7F2-309484DFB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E0F1A82-8CF3-4C4F-B663-EBE1ADBA4E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graphicEl>
                                              <a:dgm id="{FE0F1A82-8CF3-4C4F-B663-EBE1ADBA4E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graphicEl>
                                              <a:dgm id="{FE0F1A82-8CF3-4C4F-B663-EBE1ADBA4E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FE0F1A82-8CF3-4C4F-B663-EBE1ADBA4E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A5F2FC-88E2-4C6F-AD5A-CE5226955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graphicEl>
                                              <a:dgm id="{D9A5F2FC-88E2-4C6F-AD5A-CE5226955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D9A5F2FC-88E2-4C6F-AD5A-CE5226955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graphicEl>
                                              <a:dgm id="{D9A5F2FC-88E2-4C6F-AD5A-CE5226955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2477" y="452718"/>
            <a:ext cx="9231985" cy="1400530"/>
          </a:xfrm>
        </p:spPr>
        <p:txBody>
          <a:bodyPr/>
          <a:lstStyle/>
          <a:p>
            <a:r>
              <a:rPr lang="ru-RU" dirty="0" smtClean="0"/>
              <a:t>Дополнительные возможности приложения</a:t>
            </a:r>
            <a:endParaRPr lang="ru-RU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124901823"/>
              </p:ext>
            </p:extLst>
          </p:nvPr>
        </p:nvGraphicFramePr>
        <p:xfrm>
          <a:off x="300506" y="2060621"/>
          <a:ext cx="11651087" cy="4503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99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A92ED8-ABBE-4814-BA1A-D44E53076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graphicEl>
                                              <a:dgm id="{C1A92ED8-ABBE-4814-BA1A-D44E53076D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graphicEl>
                                              <a:dgm id="{C1A92ED8-ABBE-4814-BA1A-D44E53076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C1A92ED8-ABBE-4814-BA1A-D44E53076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3ED0E5-2DF2-47C1-8315-B40DCA2654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graphicEl>
                                              <a:dgm id="{F83ED0E5-2DF2-47C1-8315-B40DCA2654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graphicEl>
                                              <a:dgm id="{F83ED0E5-2DF2-47C1-8315-B40DCA2654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F83ED0E5-2DF2-47C1-8315-B40DCA2654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B59B6D-766F-4AE0-9E40-E00D57FBD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graphicEl>
                                              <a:dgm id="{7DB59B6D-766F-4AE0-9E40-E00D57FBD3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graphicEl>
                                              <a:dgm id="{7DB59B6D-766F-4AE0-9E40-E00D57FBD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7DB59B6D-766F-4AE0-9E40-E00D57FBD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F9C3C0-3507-407B-8C43-B0CDD8183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43F9C3C0-3507-407B-8C43-B0CDD8183C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43F9C3C0-3507-407B-8C43-B0CDD8183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graphicEl>
                                              <a:dgm id="{43F9C3C0-3507-407B-8C43-B0CDD8183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C01BDAD-544E-4B26-BFED-816EA9EDC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graphicEl>
                                              <a:dgm id="{0C01BDAD-544E-4B26-BFED-816EA9EDC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0C01BDAD-544E-4B26-BFED-816EA9EDC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graphicEl>
                                              <a:dgm id="{0C01BDAD-544E-4B26-BFED-816EA9EDC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4A13A81-720E-4861-A566-72C51940C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graphicEl>
                                              <a:dgm id="{34A13A81-720E-4861-A566-72C51940C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34A13A81-720E-4861-A566-72C51940C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graphicEl>
                                              <a:dgm id="{34A13A81-720E-4861-A566-72C51940C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1FD335C-1F01-4E88-88BC-55A932C05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graphicEl>
                                              <a:dgm id="{81FD335C-1F01-4E88-88BC-55A932C053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graphicEl>
                                              <a:dgm id="{81FD335C-1F01-4E88-88BC-55A932C05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graphicEl>
                                              <a:dgm id="{81FD335C-1F01-4E88-88BC-55A932C05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65961F-F179-4EC8-9DF1-0FCB6B366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graphicEl>
                                              <a:dgm id="{5565961F-F179-4EC8-9DF1-0FCB6B3668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graphicEl>
                                              <a:dgm id="{5565961F-F179-4EC8-9DF1-0FCB6B366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graphicEl>
                                              <a:dgm id="{5565961F-F179-4EC8-9DF1-0FCB6B366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24683"/>
            <a:ext cx="12192000" cy="770292"/>
          </a:xfrm>
        </p:spPr>
        <p:txBody>
          <a:bodyPr/>
          <a:lstStyle/>
          <a:p>
            <a:pPr algn="ctr"/>
            <a:r>
              <a:rPr lang="ru-RU" dirty="0" smtClean="0"/>
              <a:t>Демонстрация работы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36" y="1223010"/>
            <a:ext cx="4600800" cy="46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7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И воспитание, и образование нераздельны. Нельзя воспитывать, не передавая знания, всякое же знание действует воспитательно.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4"/>
          </p:nvPr>
        </p:nvSpPr>
        <p:spPr/>
        <p:txBody>
          <a:bodyPr>
            <a:noAutofit/>
          </a:bodyPr>
          <a:lstStyle/>
          <a:p>
            <a:pPr algn="r"/>
            <a:r>
              <a:rPr lang="ru-RU" sz="2000" dirty="0" smtClean="0"/>
              <a:t>Лев Николаевич Толстой</a:t>
            </a:r>
          </a:p>
        </p:txBody>
      </p:sp>
    </p:spTree>
    <p:extLst>
      <p:ext uri="{BB962C8B-B14F-4D97-AF65-F5344CB8AC3E}">
        <p14:creationId xmlns:p14="http://schemas.microsoft.com/office/powerpoint/2010/main" val="269602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46910" y="4777381"/>
            <a:ext cx="8733704" cy="861420"/>
          </a:xfrm>
        </p:spPr>
        <p:txBody>
          <a:bodyPr/>
          <a:lstStyle/>
          <a:p>
            <a:r>
              <a:rPr lang="ru-RU" dirty="0" smtClean="0"/>
              <a:t>На этом все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21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1728159" y="2002937"/>
            <a:ext cx="1053126" cy="10531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1764134" y="2117838"/>
            <a:ext cx="2605101" cy="26051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301507" y="3189742"/>
            <a:ext cx="1648098" cy="16480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3163322" y="1832022"/>
            <a:ext cx="1066685" cy="1066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558589" y="2160026"/>
            <a:ext cx="1740694" cy="17406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4392996" y="3411420"/>
            <a:ext cx="1075560" cy="116042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4626585" y="1496009"/>
            <a:ext cx="2411104" cy="2411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051848" y="3765682"/>
            <a:ext cx="1416871" cy="14168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923342" y="3643079"/>
            <a:ext cx="1224605" cy="12246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317425" y="1745141"/>
            <a:ext cx="1040687" cy="10406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247286" y="2045674"/>
            <a:ext cx="2445972" cy="24459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7568385" y="3513005"/>
            <a:ext cx="1503570" cy="15035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7816419" y="1730310"/>
            <a:ext cx="1441470" cy="14414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703978" y="2078120"/>
            <a:ext cx="2615071" cy="26150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9654353" y="2090166"/>
            <a:ext cx="917983" cy="9179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-1" y="2806559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tx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Введение</a:t>
            </a:r>
            <a:endParaRPr lang="ru-RU" sz="5400" dirty="0">
              <a:solidFill>
                <a:schemeClr val="tx1">
                  <a:lumMod val="9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553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Основа квалификационной работы</a:t>
            </a:r>
          </a:p>
        </p:txBody>
      </p:sp>
      <p:grpSp>
        <p:nvGrpSpPr>
          <p:cNvPr id="24" name="Группа 23"/>
          <p:cNvGrpSpPr/>
          <p:nvPr/>
        </p:nvGrpSpPr>
        <p:grpSpPr>
          <a:xfrm>
            <a:off x="2032000" y="2440136"/>
            <a:ext cx="8128000" cy="3193171"/>
            <a:chOff x="2032000" y="2440136"/>
            <a:chExt cx="8128000" cy="3193171"/>
          </a:xfrm>
        </p:grpSpPr>
        <p:sp>
          <p:nvSpPr>
            <p:cNvPr id="20" name="Полилиния 19"/>
            <p:cNvSpPr/>
            <p:nvPr/>
          </p:nvSpPr>
          <p:spPr>
            <a:xfrm>
              <a:off x="2032000" y="2440136"/>
              <a:ext cx="8128000" cy="1183746"/>
            </a:xfrm>
            <a:custGeom>
              <a:avLst/>
              <a:gdLst>
                <a:gd name="connsiteX0" fmla="*/ 0 w 8128000"/>
                <a:gd name="connsiteY0" fmla="*/ 295937 h 1183746"/>
                <a:gd name="connsiteX1" fmla="*/ 7536127 w 8128000"/>
                <a:gd name="connsiteY1" fmla="*/ 295937 h 1183746"/>
                <a:gd name="connsiteX2" fmla="*/ 7536127 w 8128000"/>
                <a:gd name="connsiteY2" fmla="*/ 0 h 1183746"/>
                <a:gd name="connsiteX3" fmla="*/ 8128000 w 8128000"/>
                <a:gd name="connsiteY3" fmla="*/ 591873 h 1183746"/>
                <a:gd name="connsiteX4" fmla="*/ 7536127 w 8128000"/>
                <a:gd name="connsiteY4" fmla="*/ 1183746 h 1183746"/>
                <a:gd name="connsiteX5" fmla="*/ 7536127 w 8128000"/>
                <a:gd name="connsiteY5" fmla="*/ 887810 h 1183746"/>
                <a:gd name="connsiteX6" fmla="*/ 0 w 8128000"/>
                <a:gd name="connsiteY6" fmla="*/ 887810 h 1183746"/>
                <a:gd name="connsiteX7" fmla="*/ 0 w 8128000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28000" h="1183746">
                  <a:moveTo>
                    <a:pt x="0" y="295937"/>
                  </a:moveTo>
                  <a:lnTo>
                    <a:pt x="7536127" y="295937"/>
                  </a:lnTo>
                  <a:lnTo>
                    <a:pt x="7536127" y="0"/>
                  </a:lnTo>
                  <a:lnTo>
                    <a:pt x="8128000" y="591873"/>
                  </a:lnTo>
                  <a:lnTo>
                    <a:pt x="7536127" y="1183746"/>
                  </a:lnTo>
                  <a:lnTo>
                    <a:pt x="7536127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Задание</a:t>
              </a:r>
              <a:endParaRPr lang="ru-RU" sz="2200" kern="1200" dirty="0"/>
            </a:p>
          </p:txBody>
        </p:sp>
        <p:sp>
          <p:nvSpPr>
            <p:cNvPr id="21" name="Полилиния 20"/>
            <p:cNvSpPr/>
            <p:nvPr/>
          </p:nvSpPr>
          <p:spPr>
            <a:xfrm>
              <a:off x="2032000" y="3352976"/>
              <a:ext cx="2503424" cy="2280331"/>
            </a:xfrm>
            <a:custGeom>
              <a:avLst/>
              <a:gdLst>
                <a:gd name="connsiteX0" fmla="*/ 0 w 2503424"/>
                <a:gd name="connsiteY0" fmla="*/ 0 h 2280331"/>
                <a:gd name="connsiteX1" fmla="*/ 2503424 w 2503424"/>
                <a:gd name="connsiteY1" fmla="*/ 0 h 2280331"/>
                <a:gd name="connsiteX2" fmla="*/ 2503424 w 2503424"/>
                <a:gd name="connsiteY2" fmla="*/ 2280331 h 2280331"/>
                <a:gd name="connsiteX3" fmla="*/ 0 w 2503424"/>
                <a:gd name="connsiteY3" fmla="*/ 2280331 h 2280331"/>
                <a:gd name="connsiteX4" fmla="*/ 0 w 2503424"/>
                <a:gd name="connsiteY4" fmla="*/ 0 h 228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80331">
                  <a:moveTo>
                    <a:pt x="0" y="0"/>
                  </a:moveTo>
                  <a:lnTo>
                    <a:pt x="2503424" y="0"/>
                  </a:lnTo>
                  <a:lnTo>
                    <a:pt x="2503424" y="2280331"/>
                  </a:lnTo>
                  <a:lnTo>
                    <a:pt x="0" y="22803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Разработать информационное приложения для родителей и учителей</a:t>
              </a:r>
              <a:endParaRPr lang="ru-RU" sz="1600" kern="1200" dirty="0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4535423" y="2834718"/>
            <a:ext cx="5624576" cy="3193171"/>
            <a:chOff x="4535423" y="2834718"/>
            <a:chExt cx="5624576" cy="3193171"/>
          </a:xfrm>
        </p:grpSpPr>
        <p:sp>
          <p:nvSpPr>
            <p:cNvPr id="22" name="Полилиния 21"/>
            <p:cNvSpPr/>
            <p:nvPr/>
          </p:nvSpPr>
          <p:spPr>
            <a:xfrm>
              <a:off x="4535423" y="2834718"/>
              <a:ext cx="5624576" cy="1183746"/>
            </a:xfrm>
            <a:custGeom>
              <a:avLst/>
              <a:gdLst>
                <a:gd name="connsiteX0" fmla="*/ 0 w 5624576"/>
                <a:gd name="connsiteY0" fmla="*/ 295937 h 1183746"/>
                <a:gd name="connsiteX1" fmla="*/ 5032703 w 5624576"/>
                <a:gd name="connsiteY1" fmla="*/ 295937 h 1183746"/>
                <a:gd name="connsiteX2" fmla="*/ 5032703 w 5624576"/>
                <a:gd name="connsiteY2" fmla="*/ 0 h 1183746"/>
                <a:gd name="connsiteX3" fmla="*/ 5624576 w 5624576"/>
                <a:gd name="connsiteY3" fmla="*/ 591873 h 1183746"/>
                <a:gd name="connsiteX4" fmla="*/ 5032703 w 5624576"/>
                <a:gd name="connsiteY4" fmla="*/ 1183746 h 1183746"/>
                <a:gd name="connsiteX5" fmla="*/ 5032703 w 5624576"/>
                <a:gd name="connsiteY5" fmla="*/ 887810 h 1183746"/>
                <a:gd name="connsiteX6" fmla="*/ 0 w 5624576"/>
                <a:gd name="connsiteY6" fmla="*/ 887810 h 1183746"/>
                <a:gd name="connsiteX7" fmla="*/ 0 w 5624576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4576" h="1183746">
                  <a:moveTo>
                    <a:pt x="0" y="295937"/>
                  </a:moveTo>
                  <a:lnTo>
                    <a:pt x="5032703" y="295937"/>
                  </a:lnTo>
                  <a:lnTo>
                    <a:pt x="5032703" y="0"/>
                  </a:lnTo>
                  <a:lnTo>
                    <a:pt x="5624576" y="591873"/>
                  </a:lnTo>
                  <a:lnTo>
                    <a:pt x="5032703" y="1183746"/>
                  </a:lnTo>
                  <a:lnTo>
                    <a:pt x="5032703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676672"/>
                <a:satOff val="-5114"/>
                <a:lumOff val="-1961"/>
                <a:alphaOff val="0"/>
              </a:schemeClr>
            </a:fillRef>
            <a:effectRef idx="0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Цель</a:t>
              </a:r>
              <a:endParaRPr lang="ru-RU" sz="2200" kern="1200" dirty="0"/>
            </a:p>
          </p:txBody>
        </p:sp>
        <p:sp>
          <p:nvSpPr>
            <p:cNvPr id="23" name="Полилиния 22"/>
            <p:cNvSpPr/>
            <p:nvPr/>
          </p:nvSpPr>
          <p:spPr>
            <a:xfrm>
              <a:off x="4535423" y="3747558"/>
              <a:ext cx="2503424" cy="2280331"/>
            </a:xfrm>
            <a:custGeom>
              <a:avLst/>
              <a:gdLst>
                <a:gd name="connsiteX0" fmla="*/ 0 w 2503424"/>
                <a:gd name="connsiteY0" fmla="*/ 0 h 2280331"/>
                <a:gd name="connsiteX1" fmla="*/ 2503424 w 2503424"/>
                <a:gd name="connsiteY1" fmla="*/ 0 h 2280331"/>
                <a:gd name="connsiteX2" fmla="*/ 2503424 w 2503424"/>
                <a:gd name="connsiteY2" fmla="*/ 2280331 h 2280331"/>
                <a:gd name="connsiteX3" fmla="*/ 0 w 2503424"/>
                <a:gd name="connsiteY3" fmla="*/ 2280331 h 2280331"/>
                <a:gd name="connsiteX4" fmla="*/ 0 w 2503424"/>
                <a:gd name="connsiteY4" fmla="*/ 0 h 228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80331">
                  <a:moveTo>
                    <a:pt x="0" y="0"/>
                  </a:moveTo>
                  <a:lnTo>
                    <a:pt x="2503424" y="0"/>
                  </a:lnTo>
                  <a:lnTo>
                    <a:pt x="2503424" y="2280331"/>
                  </a:lnTo>
                  <a:lnTo>
                    <a:pt x="0" y="22803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3676672"/>
                <a:satOff val="-5114"/>
                <a:lumOff val="-196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Разработка такого приложения для мобильных устройств и планшетов на основе операционной системы Android</a:t>
              </a:r>
              <a:endParaRPr lang="ru-RU" sz="1600" kern="1200" dirty="0"/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7038848" y="3229301"/>
            <a:ext cx="3121152" cy="3159797"/>
            <a:chOff x="7038848" y="3229301"/>
            <a:chExt cx="3121152" cy="3159797"/>
          </a:xfrm>
        </p:grpSpPr>
        <p:sp>
          <p:nvSpPr>
            <p:cNvPr id="18" name="Полилиния 17"/>
            <p:cNvSpPr/>
            <p:nvPr/>
          </p:nvSpPr>
          <p:spPr>
            <a:xfrm>
              <a:off x="7038848" y="3229301"/>
              <a:ext cx="3121152" cy="1183746"/>
            </a:xfrm>
            <a:custGeom>
              <a:avLst/>
              <a:gdLst>
                <a:gd name="connsiteX0" fmla="*/ 0 w 3121152"/>
                <a:gd name="connsiteY0" fmla="*/ 295937 h 1183746"/>
                <a:gd name="connsiteX1" fmla="*/ 2529279 w 3121152"/>
                <a:gd name="connsiteY1" fmla="*/ 295937 h 1183746"/>
                <a:gd name="connsiteX2" fmla="*/ 2529279 w 3121152"/>
                <a:gd name="connsiteY2" fmla="*/ 0 h 1183746"/>
                <a:gd name="connsiteX3" fmla="*/ 3121152 w 3121152"/>
                <a:gd name="connsiteY3" fmla="*/ 591873 h 1183746"/>
                <a:gd name="connsiteX4" fmla="*/ 2529279 w 3121152"/>
                <a:gd name="connsiteY4" fmla="*/ 1183746 h 1183746"/>
                <a:gd name="connsiteX5" fmla="*/ 2529279 w 3121152"/>
                <a:gd name="connsiteY5" fmla="*/ 887810 h 1183746"/>
                <a:gd name="connsiteX6" fmla="*/ 0 w 3121152"/>
                <a:gd name="connsiteY6" fmla="*/ 887810 h 1183746"/>
                <a:gd name="connsiteX7" fmla="*/ 0 w 3121152"/>
                <a:gd name="connsiteY7" fmla="*/ 295937 h 118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1152" h="1183746">
                  <a:moveTo>
                    <a:pt x="0" y="295937"/>
                  </a:moveTo>
                  <a:lnTo>
                    <a:pt x="2529279" y="295937"/>
                  </a:lnTo>
                  <a:lnTo>
                    <a:pt x="2529279" y="0"/>
                  </a:lnTo>
                  <a:lnTo>
                    <a:pt x="3121152" y="591873"/>
                  </a:lnTo>
                  <a:lnTo>
                    <a:pt x="2529279" y="1183746"/>
                  </a:lnTo>
                  <a:lnTo>
                    <a:pt x="2529279" y="887810"/>
                  </a:lnTo>
                  <a:lnTo>
                    <a:pt x="0" y="887810"/>
                  </a:lnTo>
                  <a:lnTo>
                    <a:pt x="0" y="295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379757" rIns="549936" bIns="483856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kern="1200" dirty="0" smtClean="0"/>
                <a:t>Задача</a:t>
              </a:r>
              <a:endParaRPr lang="ru-RU" sz="2200" kern="1200" dirty="0"/>
            </a:p>
          </p:txBody>
        </p:sp>
        <p:sp>
          <p:nvSpPr>
            <p:cNvPr id="19" name="Полилиния 18"/>
            <p:cNvSpPr/>
            <p:nvPr/>
          </p:nvSpPr>
          <p:spPr>
            <a:xfrm>
              <a:off x="7038848" y="4142140"/>
              <a:ext cx="2503424" cy="2246958"/>
            </a:xfrm>
            <a:custGeom>
              <a:avLst/>
              <a:gdLst>
                <a:gd name="connsiteX0" fmla="*/ 0 w 2503424"/>
                <a:gd name="connsiteY0" fmla="*/ 0 h 2246958"/>
                <a:gd name="connsiteX1" fmla="*/ 2503424 w 2503424"/>
                <a:gd name="connsiteY1" fmla="*/ 0 h 2246958"/>
                <a:gd name="connsiteX2" fmla="*/ 2503424 w 2503424"/>
                <a:gd name="connsiteY2" fmla="*/ 2246958 h 2246958"/>
                <a:gd name="connsiteX3" fmla="*/ 0 w 2503424"/>
                <a:gd name="connsiteY3" fmla="*/ 2246958 h 2246958"/>
                <a:gd name="connsiteX4" fmla="*/ 0 w 2503424"/>
                <a:gd name="connsiteY4" fmla="*/ 0 h 224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424" h="2246958">
                  <a:moveTo>
                    <a:pt x="0" y="0"/>
                  </a:moveTo>
                  <a:lnTo>
                    <a:pt x="2503424" y="0"/>
                  </a:lnTo>
                  <a:lnTo>
                    <a:pt x="2503424" y="2246958"/>
                  </a:lnTo>
                  <a:lnTo>
                    <a:pt x="0" y="2246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7353344"/>
                <a:satOff val="-10228"/>
                <a:lumOff val="-392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Получение и применение знаний о принципах разработки приложений для мобильных платформ</a:t>
              </a:r>
              <a:endParaRPr lang="ru-RU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695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Универ\5 курс\Курсовая-Дипломная\Презентация\page-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:\Универ\5 курс\Курсовая-Дипломная\Презентация\intro-applicatio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0"/>
            <a:ext cx="6477001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74573" y="209320"/>
            <a:ext cx="116570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SMS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6490" y="1189557"/>
            <a:ext cx="193995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Звонки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43" y="1768518"/>
            <a:ext cx="1656223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Почта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6451" y="2635412"/>
            <a:ext cx="180209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Радио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7575" y="610596"/>
            <a:ext cx="487986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Доступ в интернет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9729" y="3313910"/>
            <a:ext cx="184056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Время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8579" y="3162165"/>
            <a:ext cx="177644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Видео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5402" y="4035177"/>
            <a:ext cx="477085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Социальные сети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83303" y="2079470"/>
            <a:ext cx="3106941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Избранное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351" y="4541236"/>
            <a:ext cx="1927131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Файлы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80013" y="5269617"/>
            <a:ext cx="374012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4000" dirty="0" smtClean="0">
                <a:effectLst>
                  <a:glow rad="63500">
                    <a:schemeClr val="tx2">
                      <a:lumMod val="25000"/>
                      <a:alpha val="40000"/>
                    </a:schemeClr>
                  </a:glow>
                </a:effectLst>
              </a:rPr>
              <a:t>Родственники</a:t>
            </a:r>
            <a:endParaRPr lang="ru-RU" sz="4000" dirty="0">
              <a:effectLst>
                <a:glow rad="63500">
                  <a:schemeClr val="tx2">
                    <a:lumMod val="2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1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416977"/>
            <a:ext cx="4320000" cy="43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3983" y="5050791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/>
              <a:t>Цифровая школа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6355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1728159" y="2002937"/>
            <a:ext cx="1053126" cy="10531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1764134" y="2117838"/>
            <a:ext cx="2605101" cy="26051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301507" y="3189742"/>
            <a:ext cx="1648098" cy="16480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3163322" y="1832022"/>
            <a:ext cx="1066685" cy="1066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558589" y="2160026"/>
            <a:ext cx="1740694" cy="17406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4392996" y="3411420"/>
            <a:ext cx="1075560" cy="116042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4626585" y="1496009"/>
            <a:ext cx="2411104" cy="2411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051848" y="3765682"/>
            <a:ext cx="1416871" cy="14168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923342" y="3643079"/>
            <a:ext cx="1224605" cy="12246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317425" y="1745141"/>
            <a:ext cx="1040687" cy="10406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247286" y="2045674"/>
            <a:ext cx="2445972" cy="24459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7568385" y="3513005"/>
            <a:ext cx="1503570" cy="15035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7816419" y="1730310"/>
            <a:ext cx="1441470" cy="14414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703978" y="2078120"/>
            <a:ext cx="2615071" cy="26150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9654353" y="2090166"/>
            <a:ext cx="917983" cy="9179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0589" y="2543225"/>
            <a:ext cx="1219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tx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Используемые</a:t>
            </a:r>
          </a:p>
          <a:p>
            <a:pPr algn="ctr"/>
            <a:r>
              <a:rPr lang="ru-RU" sz="5400" dirty="0" smtClean="0">
                <a:solidFill>
                  <a:schemeClr val="tx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ресурсы</a:t>
            </a:r>
            <a:endParaRPr lang="ru-RU" sz="5400" dirty="0">
              <a:solidFill>
                <a:schemeClr val="tx1">
                  <a:lumMod val="9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107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1761" y="2286000"/>
            <a:ext cx="3151761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7" name="Диаграмма 16"/>
          <p:cNvGraphicFramePr/>
          <p:nvPr>
            <p:extLst>
              <p:ext uri="{D42A27DB-BD31-4B8C-83A1-F6EECF244321}">
                <p14:modId xmlns:p14="http://schemas.microsoft.com/office/powerpoint/2010/main" val="48809324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5619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7" grpId="1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22" y="108592"/>
            <a:ext cx="7145347" cy="4736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16" y="199888"/>
            <a:ext cx="1609647" cy="2847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84" y="2871072"/>
            <a:ext cx="5559615" cy="3752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48" y="3608904"/>
            <a:ext cx="1588770" cy="3132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19" y="2765564"/>
            <a:ext cx="6120133" cy="4414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0" y="2286000"/>
            <a:ext cx="3151761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90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1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14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1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3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4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7.xml><?xml version="1.0" encoding="utf-8"?>
<Control xmlns="http://schemas.microsoft.com/VisualStudio/2011/storyboarding/control">
  <Id Name="3066a284-3e76-4d91-ab14-af6a1beb2c41" Revision="1" Stencil="System.MyShapes" StencilVersion="1.0"/>
</Control>
</file>

<file path=customXml/item8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9.xml><?xml version="1.0" encoding="utf-8"?>
<Control xmlns="http://schemas.microsoft.com/VisualStudio/2011/storyboarding/control">
  <Id Name="3066a284-3e76-4d91-ab14-af6a1beb2c41" Revision="1" Stencil="System.MyShapes" StencilVersion="1.0"/>
</Control>
</file>

<file path=customXml/itemProps1.xml><?xml version="1.0" encoding="utf-8"?>
<ds:datastoreItem xmlns:ds="http://schemas.openxmlformats.org/officeDocument/2006/customXml" ds:itemID="{56488C50-B9C7-4642-960B-834396EF3184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5C2168F3-5330-4D8E-AC8F-EB70434878AB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B466AC01-F12B-482A-A26E-65C2DE14854E}">
  <ds:schemaRefs>
    <ds:schemaRef ds:uri="http://schemas.microsoft.com/VisualStudio/2011/storyboarding/control/v1.0"/>
  </ds:schemaRefs>
</ds:datastoreItem>
</file>

<file path=customXml/itemProps12.xml><?xml version="1.0" encoding="utf-8"?>
<ds:datastoreItem xmlns:ds="http://schemas.openxmlformats.org/officeDocument/2006/customXml" ds:itemID="{F40027F6-ACF5-4B91-8530-640E3C8BA047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268D793C-100F-4749-A3CB-4FEEA334DED9}">
  <ds:schemaRefs>
    <ds:schemaRef ds:uri="http://schemas.microsoft.com/VisualStudio/2011/storyboarding/control/v1.0"/>
  </ds:schemaRefs>
</ds:datastoreItem>
</file>

<file path=customXml/itemProps14.xml><?xml version="1.0" encoding="utf-8"?>
<ds:datastoreItem xmlns:ds="http://schemas.openxmlformats.org/officeDocument/2006/customXml" ds:itemID="{CA3C2F73-CC3B-443A-B2BF-9E7BA80ED749}">
  <ds:schemaRefs>
    <ds:schemaRef ds:uri="http://schemas.microsoft.com/VisualStudio/2011/storyboarding/control/v1.0"/>
  </ds:schemaRefs>
</ds:datastoreItem>
</file>

<file path=customXml/itemProps15.xml><?xml version="1.0" encoding="utf-8"?>
<ds:datastoreItem xmlns:ds="http://schemas.openxmlformats.org/officeDocument/2006/customXml" ds:itemID="{32CA6D9B-E8E2-4531-A61D-B78D3DAEE7B9}">
  <ds:schemaRefs>
    <ds:schemaRef ds:uri="http://schemas.microsoft.com/VisualStudio/2011/storyboarding/control/v1.0"/>
  </ds:schemaRefs>
</ds:datastoreItem>
</file>

<file path=customXml/itemProps2.xml><?xml version="1.0" encoding="utf-8"?>
<ds:datastoreItem xmlns:ds="http://schemas.openxmlformats.org/officeDocument/2006/customXml" ds:itemID="{249BC9C3-27C1-4751-97CE-819661B14D9E}">
  <ds:schemaRefs>
    <ds:schemaRef ds:uri="http://schemas.microsoft.com/VisualStudio/2011/storyboarding/control/v1.0"/>
  </ds:schemaRefs>
</ds:datastoreItem>
</file>

<file path=customXml/itemProps3.xml><?xml version="1.0" encoding="utf-8"?>
<ds:datastoreItem xmlns:ds="http://schemas.openxmlformats.org/officeDocument/2006/customXml" ds:itemID="{DAD2705F-338A-49B9-B314-6993E2969536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E4B93A27-1743-4D2E-9614-A904D18ADC48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62A0133-9890-4894-834B-EB7E6438A1DD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B153B7F0-2641-48F3-AB0D-649D738005AC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6CCC1B4B-1B53-4063-87B8-2F25B4F017B7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934EB667-AF10-4075-9E90-7049754B8EC6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215D3523-6867-4EDA-8C13-8FEF66991C9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1158</TotalTime>
  <Words>675</Words>
  <Application>Microsoft Office PowerPoint</Application>
  <PresentationFormat>Широкоэкранный</PresentationFormat>
  <Paragraphs>97</Paragraphs>
  <Slides>20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Ион</vt:lpstr>
      <vt:lpstr>Школьная автоматизированная система для мобильных устройств по информированию родителей на базе операционной системы «Android»</vt:lpstr>
      <vt:lpstr>И воспитание, и образование нераздельны. Нельзя воспитывать, не передавая знания, всякое же знание действует воспитательно.</vt:lpstr>
      <vt:lpstr>Презентация PowerPoint</vt:lpstr>
      <vt:lpstr>Основа квалификационной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Android Studio</vt:lpstr>
      <vt:lpstr>Презентация PowerPoint</vt:lpstr>
      <vt:lpstr>Функциональное проектирование</vt:lpstr>
      <vt:lpstr>Основные возможности приложения</vt:lpstr>
      <vt:lpstr>Дополнительные возможности приложения</vt:lpstr>
      <vt:lpstr>Демонстрация работы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Цифровая школа</dc:title>
  <dc:creator>Сергей Гагауз</dc:creator>
  <cp:lastModifiedBy>Сергей Гагауз</cp:lastModifiedBy>
  <cp:revision>95</cp:revision>
  <dcterms:created xsi:type="dcterms:W3CDTF">2014-12-29T07:43:35Z</dcterms:created>
  <dcterms:modified xsi:type="dcterms:W3CDTF">2015-06-18T22:18:12Z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